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81" r:id="rId4"/>
    <p:sldId id="282" r:id="rId5"/>
    <p:sldId id="283" r:id="rId6"/>
    <p:sldId id="302" r:id="rId7"/>
    <p:sldId id="285" r:id="rId8"/>
    <p:sldId id="286" r:id="rId9"/>
    <p:sldId id="287" r:id="rId10"/>
    <p:sldId id="288" r:id="rId11"/>
    <p:sldId id="289" r:id="rId12"/>
    <p:sldId id="290" r:id="rId13"/>
    <p:sldId id="293" r:id="rId14"/>
    <p:sldId id="304" r:id="rId15"/>
    <p:sldId id="305" r:id="rId16"/>
    <p:sldId id="303" r:id="rId17"/>
    <p:sldId id="296" r:id="rId18"/>
    <p:sldId id="306" r:id="rId19"/>
    <p:sldId id="273" r:id="rId20"/>
    <p:sldId id="299" r:id="rId21"/>
    <p:sldId id="300" r:id="rId22"/>
    <p:sldId id="307" r:id="rId23"/>
    <p:sldId id="301" r:id="rId24"/>
    <p:sldId id="308" r:id="rId25"/>
    <p:sldId id="309" r:id="rId26"/>
    <p:sldId id="265"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ABE2"/>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B0BA25-617B-446E-ADFD-86A23A816B59}" v="26" dt="2022-06-07T16:22:14.6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94660"/>
  </p:normalViewPr>
  <p:slideViewPr>
    <p:cSldViewPr snapToGrid="0" showGuides="1">
      <p:cViewPr varScale="1">
        <p:scale>
          <a:sx n="108" d="100"/>
          <a:sy n="108" d="100"/>
        </p:scale>
        <p:origin x="169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a:t>Fréquentation</a:t>
            </a:r>
            <a:r>
              <a:rPr lang="fr-FR" baseline="0"/>
              <a:t> activités de loisirs / communes</a:t>
            </a:r>
            <a:endParaRPr lang="fr-F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F296-478D-87A0-4978CB0DA5C6}"/>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F296-478D-87A0-4978CB0DA5C6}"/>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F296-478D-87A0-4978CB0DA5C6}"/>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F296-478D-87A0-4978CB0DA5C6}"/>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F296-478D-87A0-4978CB0DA5C6}"/>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B-F296-478D-87A0-4978CB0DA5C6}"/>
              </c:ext>
            </c:extLst>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D-F296-478D-87A0-4978CB0DA5C6}"/>
              </c:ext>
            </c:extLst>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F-F296-478D-87A0-4978CB0DA5C6}"/>
              </c:ext>
            </c:extLst>
          </c:dPt>
          <c:dLbls>
            <c:dLbl>
              <c:idx val="0"/>
              <c:tx>
                <c:rich>
                  <a:bodyPr/>
                  <a:lstStyle/>
                  <a:p>
                    <a:fld id="{41758EC7-F281-4406-A7E0-1948252BB2AC}" type="PERCENTAGE">
                      <a:rPr lang="en-US" sz="1600"/>
                      <a:pPr/>
                      <a:t>[POURCENTAGE]</a:t>
                    </a:fld>
                    <a:endParaRPr lang="fr-FR"/>
                  </a:p>
                </c:rich>
              </c:tx>
              <c:dLblPos val="bestFit"/>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296-478D-87A0-4978CB0DA5C6}"/>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lt1">
                        <a:lumMod val="85000"/>
                      </a:schemeClr>
                    </a:solidFill>
                    <a:latin typeface="+mn-lt"/>
                    <a:ea typeface="+mn-ea"/>
                    <a:cs typeface="+mn-cs"/>
                  </a:defRPr>
                </a:pPr>
                <a:endParaRPr lang="fr-FR"/>
              </a:p>
            </c:txPr>
            <c:dLblPos val="bestFit"/>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'AG1'!$A$11:$A$18</c:f>
              <c:strCache>
                <c:ptCount val="8"/>
                <c:pt idx="0">
                  <c:v>Saint-Jorioz</c:v>
                </c:pt>
                <c:pt idx="1">
                  <c:v>Sevrier</c:v>
                </c:pt>
                <c:pt idx="2">
                  <c:v>Duingt</c:v>
                </c:pt>
                <c:pt idx="3">
                  <c:v>La Chapelle</c:v>
                </c:pt>
                <c:pt idx="4">
                  <c:v>Saint-Eustache</c:v>
                </c:pt>
                <c:pt idx="5">
                  <c:v>Leschaux</c:v>
                </c:pt>
                <c:pt idx="6">
                  <c:v>Entrevernes</c:v>
                </c:pt>
                <c:pt idx="7">
                  <c:v>Autres</c:v>
                </c:pt>
              </c:strCache>
            </c:strRef>
          </c:cat>
          <c:val>
            <c:numRef>
              <c:f>'AG1'!$B$11:$B$18</c:f>
              <c:numCache>
                <c:formatCode>General</c:formatCode>
                <c:ptCount val="8"/>
                <c:pt idx="0">
                  <c:v>339</c:v>
                </c:pt>
                <c:pt idx="1">
                  <c:v>70</c:v>
                </c:pt>
                <c:pt idx="2">
                  <c:v>35</c:v>
                </c:pt>
                <c:pt idx="3">
                  <c:v>2</c:v>
                </c:pt>
                <c:pt idx="4">
                  <c:v>8</c:v>
                </c:pt>
                <c:pt idx="5">
                  <c:v>2</c:v>
                </c:pt>
                <c:pt idx="6">
                  <c:v>9</c:v>
                </c:pt>
                <c:pt idx="7">
                  <c:v>46</c:v>
                </c:pt>
              </c:numCache>
            </c:numRef>
          </c:val>
          <c:extLst>
            <c:ext xmlns:c16="http://schemas.microsoft.com/office/drawing/2014/chart" uri="{C3380CC4-5D6E-409C-BE32-E72D297353CC}">
              <c16:uniqueId val="{00000010-F296-478D-87A0-4978CB0DA5C6}"/>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lt1">
                    <a:lumMod val="85000"/>
                  </a:schemeClr>
                </a:solidFill>
                <a:latin typeface="+mn-lt"/>
                <a:ea typeface="+mn-ea"/>
                <a:cs typeface="+mn-cs"/>
              </a:defRPr>
            </a:pPr>
            <a:endParaRPr lang="fr-FR"/>
          </a:p>
        </c:txPr>
      </c:legendEntry>
      <c:overlay val="0"/>
      <c:spPr>
        <a:noFill/>
        <a:ln>
          <a:noFill/>
        </a:ln>
        <a:effectLst/>
      </c:spPr>
      <c:txPr>
        <a:bodyPr rot="0" spcFirstLastPara="1" vertOverflow="ellipsis" vert="horz" wrap="square" anchor="ctr" anchorCtr="1"/>
        <a:lstStyle/>
        <a:p>
          <a:pPr>
            <a:defRPr sz="2000" b="0" i="0" u="none" strike="noStrike" kern="1200" baseline="0">
              <a:solidFill>
                <a:schemeClr val="lt1">
                  <a:lumMod val="8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lt1">
                    <a:lumMod val="85000"/>
                  </a:schemeClr>
                </a:solidFill>
                <a:latin typeface="+mj-lt"/>
                <a:ea typeface="+mj-ea"/>
                <a:cs typeface="+mj-cs"/>
              </a:defRPr>
            </a:pPr>
            <a:r>
              <a:rPr lang="fr-FR" dirty="0"/>
              <a:t>Evolution fréquentation CLSH en nbre Journées réservées</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lt1">
                  <a:lumMod val="85000"/>
                </a:schemeClr>
              </a:solidFill>
              <a:latin typeface="+mj-lt"/>
              <a:ea typeface="+mj-ea"/>
              <a:cs typeface="+mj-cs"/>
            </a:defRPr>
          </a:pPr>
          <a:endParaRPr lang="fr-FR"/>
        </a:p>
      </c:txPr>
    </c:title>
    <c:autoTitleDeleted val="0"/>
    <c:plotArea>
      <c:layout/>
      <c:areaChart>
        <c:grouping val="stacked"/>
        <c:varyColors val="0"/>
        <c:ser>
          <c:idx val="0"/>
          <c:order val="0"/>
          <c:spPr>
            <a:gradFill>
              <a:gsLst>
                <a:gs pos="100000">
                  <a:schemeClr val="accent1"/>
                </a:gs>
                <a:gs pos="0">
                  <a:schemeClr val="accent1">
                    <a:lumMod val="75000"/>
                  </a:schemeClr>
                </a:gs>
              </a:gsLst>
              <a:lin ang="0" scaled="1"/>
            </a:gradFill>
            <a:ln>
              <a:noFill/>
            </a:ln>
            <a:effectLst>
              <a:innerShdw dist="12700" dir="16200000">
                <a:schemeClr val="lt1">
                  <a:alpha val="75000"/>
                </a:schemeClr>
              </a:innerShdw>
            </a:effectLst>
          </c:spPr>
          <c:cat>
            <c:numRef>
              <c:f>'AG2'!$D$12:$J$12</c:f>
              <c:numCache>
                <c:formatCode>General</c:formatCode>
                <c:ptCount val="7"/>
                <c:pt idx="0">
                  <c:v>2015</c:v>
                </c:pt>
                <c:pt idx="1">
                  <c:v>2016</c:v>
                </c:pt>
                <c:pt idx="2">
                  <c:v>2017</c:v>
                </c:pt>
                <c:pt idx="3">
                  <c:v>2018</c:v>
                </c:pt>
                <c:pt idx="4">
                  <c:v>2019</c:v>
                </c:pt>
                <c:pt idx="5">
                  <c:v>2020</c:v>
                </c:pt>
                <c:pt idx="6">
                  <c:v>2021</c:v>
                </c:pt>
              </c:numCache>
            </c:numRef>
          </c:cat>
          <c:val>
            <c:numRef>
              <c:f>'AG2'!$D$13:$J$13</c:f>
              <c:numCache>
                <c:formatCode>General</c:formatCode>
                <c:ptCount val="7"/>
                <c:pt idx="0">
                  <c:v>2697</c:v>
                </c:pt>
                <c:pt idx="1">
                  <c:v>3077</c:v>
                </c:pt>
                <c:pt idx="2">
                  <c:v>3249</c:v>
                </c:pt>
                <c:pt idx="3">
                  <c:v>4308</c:v>
                </c:pt>
                <c:pt idx="4">
                  <c:v>5293</c:v>
                </c:pt>
                <c:pt idx="5">
                  <c:v>3487</c:v>
                </c:pt>
                <c:pt idx="6">
                  <c:v>6096</c:v>
                </c:pt>
              </c:numCache>
            </c:numRef>
          </c:val>
          <c:extLst>
            <c:ext xmlns:c16="http://schemas.microsoft.com/office/drawing/2014/chart" uri="{C3380CC4-5D6E-409C-BE32-E72D297353CC}">
              <c16:uniqueId val="{00000000-1FAD-47B7-B26F-65832CCF7227}"/>
            </c:ext>
          </c:extLst>
        </c:ser>
        <c:dLbls>
          <c:showLegendKey val="0"/>
          <c:showVal val="0"/>
          <c:showCatName val="0"/>
          <c:showSerName val="0"/>
          <c:showPercent val="0"/>
          <c:showBubbleSize val="0"/>
        </c:dLbls>
        <c:dropLines>
          <c:spPr>
            <a:ln w="9525" cap="flat" cmpd="sng" algn="ctr">
              <a:solidFill>
                <a:schemeClr val="lt1">
                  <a:alpha val="40000"/>
                </a:schemeClr>
              </a:solidFill>
              <a:round/>
            </a:ln>
            <a:effectLst/>
          </c:spPr>
        </c:dropLines>
        <c:axId val="218282671"/>
        <c:axId val="218283087"/>
      </c:areaChart>
      <c:catAx>
        <c:axId val="218282671"/>
        <c:scaling>
          <c:orientation val="minMax"/>
        </c:scaling>
        <c:delete val="0"/>
        <c:axPos val="b"/>
        <c:numFmt formatCode="General" sourceLinked="1"/>
        <c:majorTickMark val="none"/>
        <c:minorTickMark val="none"/>
        <c:tickLblPos val="nextTo"/>
        <c:spPr>
          <a:noFill/>
          <a:ln w="9575" cap="flat" cmpd="sng" algn="ctr">
            <a:solidFill>
              <a:schemeClr val="lt1">
                <a:lumMod val="75000"/>
              </a:schemeClr>
            </a:solidFill>
            <a:round/>
            <a:headEnd type="none" w="sm" len="sm"/>
            <a:tailEnd type="none" w="sm" len="sm"/>
          </a:ln>
          <a:effectLst/>
        </c:spPr>
        <c:txPr>
          <a:bodyPr rot="-60000000" spcFirstLastPara="1" vertOverflow="ellipsis" vert="horz" wrap="square" anchor="ctr" anchorCtr="1"/>
          <a:lstStyle/>
          <a:p>
            <a:pPr>
              <a:defRPr sz="900" b="1" i="0" u="none" strike="noStrike" kern="1200" cap="all" baseline="0">
                <a:solidFill>
                  <a:schemeClr val="lt1">
                    <a:lumMod val="85000"/>
                  </a:schemeClr>
                </a:solidFill>
                <a:latin typeface="+mn-lt"/>
                <a:ea typeface="+mn-ea"/>
                <a:cs typeface="+mn-cs"/>
              </a:defRPr>
            </a:pPr>
            <a:endParaRPr lang="fr-FR"/>
          </a:p>
        </c:txPr>
        <c:crossAx val="218283087"/>
        <c:crosses val="autoZero"/>
        <c:auto val="1"/>
        <c:lblAlgn val="ctr"/>
        <c:lblOffset val="100"/>
        <c:noMultiLvlLbl val="0"/>
      </c:catAx>
      <c:valAx>
        <c:axId val="218283087"/>
        <c:scaling>
          <c:orientation val="minMax"/>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prstDash val="sysDot"/>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218282671"/>
        <c:crosses val="autoZero"/>
        <c:crossBetween val="midCat"/>
      </c:valAx>
      <c:spPr>
        <a:noFill/>
        <a:ln>
          <a:noFill/>
        </a:ln>
        <a:effectLst/>
      </c:spPr>
    </c:plotArea>
    <c:plotVisOnly val="1"/>
    <c:dispBlanksAs val="zero"/>
    <c:showDLblsOverMax val="0"/>
  </c:chart>
  <c:spPr>
    <a:solidFill>
      <a:schemeClr val="dk1">
        <a:lumMod val="75000"/>
        <a:lumOff val="25000"/>
      </a:schemeClr>
    </a:solidFill>
    <a:ln w="9525" cap="flat" cmpd="sng" algn="ctr">
      <a:solidFill>
        <a:schemeClr val="lt1">
          <a:lumMod val="75000"/>
        </a:schemeClr>
      </a:solidFill>
      <a:round/>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sz="2800" dirty="0"/>
              <a:t>CLSH Mercredi 2021</a:t>
            </a:r>
          </a:p>
          <a:p>
            <a:pPr>
              <a:defRPr sz="2800"/>
            </a:pPr>
            <a:r>
              <a:rPr lang="fr-FR" sz="2800" dirty="0"/>
              <a:t>répartition par commune</a:t>
            </a:r>
          </a:p>
        </c:rich>
      </c:tx>
      <c:layout>
        <c:manualLayout>
          <c:xMode val="edge"/>
          <c:yMode val="edge"/>
          <c:x val="0.18771174406296418"/>
          <c:y val="1.4859049629225761E-2"/>
        </c:manualLayout>
      </c:layout>
      <c:overlay val="0"/>
      <c:spPr>
        <a:noFill/>
        <a:ln>
          <a:noFill/>
        </a:ln>
        <a:effectLst/>
      </c:spPr>
      <c:txPr>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621F-4A14-A972-8C6F5EF83A9B}"/>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621F-4A14-A972-8C6F5EF83A9B}"/>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621F-4A14-A972-8C6F5EF83A9B}"/>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621F-4A14-A972-8C6F5EF83A9B}"/>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621F-4A14-A972-8C6F5EF83A9B}"/>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B-621F-4A14-A972-8C6F5EF83A9B}"/>
              </c:ext>
            </c:extLst>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D-621F-4A14-A972-8C6F5EF83A9B}"/>
              </c:ext>
            </c:extLst>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F-621F-4A14-A972-8C6F5EF83A9B}"/>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lt1">
                        <a:lumMod val="85000"/>
                      </a:schemeClr>
                    </a:solidFill>
                    <a:latin typeface="+mn-lt"/>
                    <a:ea typeface="+mn-ea"/>
                    <a:cs typeface="+mn-cs"/>
                  </a:defRPr>
                </a:pPr>
                <a:endParaRPr lang="fr-FR"/>
              </a:p>
            </c:txPr>
            <c:dLblPos val="bestFit"/>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'AG3'!$A$1:$A$8</c:f>
              <c:strCache>
                <c:ptCount val="8"/>
                <c:pt idx="0">
                  <c:v>Saint-Jorioz</c:v>
                </c:pt>
                <c:pt idx="1">
                  <c:v>Sevrier</c:v>
                </c:pt>
                <c:pt idx="2">
                  <c:v>Duingt</c:v>
                </c:pt>
                <c:pt idx="3">
                  <c:v>La Chapelle</c:v>
                </c:pt>
                <c:pt idx="4">
                  <c:v>Saint-Eustache</c:v>
                </c:pt>
                <c:pt idx="5">
                  <c:v>Leschaux</c:v>
                </c:pt>
                <c:pt idx="6">
                  <c:v>Entrevernes</c:v>
                </c:pt>
                <c:pt idx="7">
                  <c:v>Autres</c:v>
                </c:pt>
              </c:strCache>
            </c:strRef>
          </c:cat>
          <c:val>
            <c:numRef>
              <c:f>'AG3'!$B$1:$B$8</c:f>
              <c:numCache>
                <c:formatCode>General</c:formatCode>
                <c:ptCount val="8"/>
                <c:pt idx="0">
                  <c:v>1262</c:v>
                </c:pt>
                <c:pt idx="1">
                  <c:v>707</c:v>
                </c:pt>
                <c:pt idx="2">
                  <c:v>0</c:v>
                </c:pt>
                <c:pt idx="3">
                  <c:v>28</c:v>
                </c:pt>
                <c:pt idx="4">
                  <c:v>38</c:v>
                </c:pt>
                <c:pt idx="5">
                  <c:v>35</c:v>
                </c:pt>
                <c:pt idx="6">
                  <c:v>0</c:v>
                </c:pt>
                <c:pt idx="7">
                  <c:v>25</c:v>
                </c:pt>
              </c:numCache>
            </c:numRef>
          </c:val>
          <c:extLst>
            <c:ext xmlns:c16="http://schemas.microsoft.com/office/drawing/2014/chart" uri="{C3380CC4-5D6E-409C-BE32-E72D297353CC}">
              <c16:uniqueId val="{00000010-621F-4A14-A972-8C6F5EF83A9B}"/>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lt1">
                  <a:lumMod val="8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sz="2800" dirty="0"/>
              <a:t>CLSH Vacances 2021</a:t>
            </a:r>
          </a:p>
          <a:p>
            <a:pPr>
              <a:defRPr sz="2800"/>
            </a:pPr>
            <a:r>
              <a:rPr lang="fr-FR" sz="2800" dirty="0"/>
              <a:t>répartition par commune </a:t>
            </a:r>
          </a:p>
        </c:rich>
      </c:tx>
      <c:overlay val="0"/>
      <c:spPr>
        <a:noFill/>
        <a:ln>
          <a:noFill/>
        </a:ln>
        <a:effectLst/>
      </c:spPr>
      <c:txPr>
        <a:bodyPr rot="0" spcFirstLastPara="1" vertOverflow="ellipsis" vert="horz" wrap="square" anchor="ctr" anchorCtr="1"/>
        <a:lstStyle/>
        <a:p>
          <a:pPr>
            <a:defRPr sz="28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pieChart>
        <c:varyColors val="1"/>
        <c:ser>
          <c:idx val="0"/>
          <c:order val="0"/>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C816-48D9-A8B7-1B2116E4EB83}"/>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C816-48D9-A8B7-1B2116E4EB83}"/>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C816-48D9-A8B7-1B2116E4EB83}"/>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C816-48D9-A8B7-1B2116E4EB83}"/>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C816-48D9-A8B7-1B2116E4EB83}"/>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B-C816-48D9-A8B7-1B2116E4EB83}"/>
              </c:ext>
            </c:extLst>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D-C816-48D9-A8B7-1B2116E4EB83}"/>
              </c:ext>
            </c:extLst>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F-C816-48D9-A8B7-1B2116E4EB83}"/>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lt1">
                        <a:lumMod val="85000"/>
                      </a:schemeClr>
                    </a:solidFill>
                    <a:latin typeface="+mn-lt"/>
                    <a:ea typeface="+mn-ea"/>
                    <a:cs typeface="+mn-cs"/>
                  </a:defRPr>
                </a:pPr>
                <a:endParaRPr lang="fr-FR"/>
              </a:p>
            </c:txPr>
            <c:dLblPos val="bestFit"/>
            <c:showLegendKey val="0"/>
            <c:showVal val="0"/>
            <c:showCatName val="0"/>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'AG4'!$A$1:$A$8</c:f>
              <c:strCache>
                <c:ptCount val="8"/>
                <c:pt idx="0">
                  <c:v>Saint-Jorioz</c:v>
                </c:pt>
                <c:pt idx="1">
                  <c:v>Sevrier</c:v>
                </c:pt>
                <c:pt idx="2">
                  <c:v>Duingt</c:v>
                </c:pt>
                <c:pt idx="3">
                  <c:v>La Chapelle</c:v>
                </c:pt>
                <c:pt idx="4">
                  <c:v>Saint-Eustache</c:v>
                </c:pt>
                <c:pt idx="5">
                  <c:v>Leschaux</c:v>
                </c:pt>
                <c:pt idx="6">
                  <c:v>Entrevernes</c:v>
                </c:pt>
                <c:pt idx="7">
                  <c:v>Autres</c:v>
                </c:pt>
              </c:strCache>
            </c:strRef>
          </c:cat>
          <c:val>
            <c:numRef>
              <c:f>'AG4'!$B$1:$B$8</c:f>
              <c:numCache>
                <c:formatCode>General</c:formatCode>
                <c:ptCount val="8"/>
                <c:pt idx="0">
                  <c:v>1777</c:v>
                </c:pt>
                <c:pt idx="1">
                  <c:v>1161</c:v>
                </c:pt>
                <c:pt idx="2">
                  <c:v>13</c:v>
                </c:pt>
                <c:pt idx="3">
                  <c:v>58</c:v>
                </c:pt>
                <c:pt idx="4">
                  <c:v>117</c:v>
                </c:pt>
                <c:pt idx="5">
                  <c:v>76</c:v>
                </c:pt>
                <c:pt idx="6">
                  <c:v>0</c:v>
                </c:pt>
                <c:pt idx="7">
                  <c:v>287</c:v>
                </c:pt>
              </c:numCache>
            </c:numRef>
          </c:val>
          <c:extLst>
            <c:ext xmlns:c16="http://schemas.microsoft.com/office/drawing/2014/chart" uri="{C3380CC4-5D6E-409C-BE32-E72D297353CC}">
              <c16:uniqueId val="{00000010-C816-48D9-A8B7-1B2116E4EB83}"/>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lt1">
                  <a:lumMod val="8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77">
  <cs:axisTitle>
    <cs:lnRef idx="0"/>
    <cs:fillRef idx="0"/>
    <cs:effectRef idx="0"/>
    <cs:fontRef idx="minor">
      <a:schemeClr val="lt1">
        <a:lumMod val="85000"/>
      </a:schemeClr>
    </cs:fontRef>
    <cs:defRPr sz="900" kern="1200"/>
  </cs:axisTitle>
  <cs:categoryAxis>
    <cs:lnRef idx="0"/>
    <cs:fillRef idx="0"/>
    <cs:effectRef idx="0"/>
    <cs:fontRef idx="minor">
      <a:schemeClr val="lt1">
        <a:lumMod val="85000"/>
      </a:schemeClr>
    </cs:fontRef>
    <cs:spPr>
      <a:ln w="9575" cap="flat" cmpd="sng" algn="ctr">
        <a:solidFill>
          <a:schemeClr val="lt1">
            <a:lumMod val="75000"/>
          </a:schemeClr>
        </a:solidFill>
        <a:round/>
        <a:headEnd type="none" w="sm" len="sm"/>
        <a:tailEnd type="none" w="sm" len="sm"/>
      </a:ln>
    </cs:spPr>
    <cs:defRPr sz="900" b="1" kern="1200" cap="all" baseline="0"/>
  </cs:categoryAxis>
  <cs:chartArea>
    <cs:lnRef idx="0"/>
    <cs:fillRef idx="0"/>
    <cs:effectRef idx="0"/>
    <cs:fontRef idx="minor">
      <a:schemeClr val="dk1"/>
    </cs:fontRef>
    <cs:spPr>
      <a:solidFill>
        <a:schemeClr val="dk1">
          <a:lumMod val="75000"/>
          <a:lumOff val="25000"/>
        </a:schemeClr>
      </a:solidFill>
      <a:ln w="9525" cap="flat" cmpd="sng" algn="ctr">
        <a:solidFill>
          <a:schemeClr val="lt1">
            <a:lumMod val="75000"/>
          </a:schemeClr>
        </a:solidFill>
        <a:round/>
      </a:ln>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lt1">
        <a:lumMod val="85000"/>
      </a:schemeClr>
    </cs:fontRef>
    <cs:spPr>
      <a:solidFill>
        <a:schemeClr val="dk1">
          <a:lumMod val="65000"/>
          <a:lumOff val="35000"/>
        </a:schemeClr>
      </a:solidFill>
      <a:ln>
        <a:solidFill>
          <a:schemeClr val="lt1">
            <a:lumMod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a:gsLst>
          <a:gs pos="100000">
            <a:schemeClr val="phClr"/>
          </a:gs>
          <a:gs pos="0">
            <a:schemeClr val="phClr">
              <a:lumMod val="75000"/>
            </a:schemeClr>
          </a:gs>
        </a:gsLst>
        <a:lin ang="0" scaled="1"/>
      </a:gradFill>
      <a:effectLst>
        <a:innerShdw dist="12700" dir="16200000">
          <a:schemeClr val="lt1">
            <a:alpha val="75000"/>
          </a:schemeClr>
        </a:innerShdw>
      </a:effectLst>
    </cs:spPr>
  </cs:dataPoint>
  <cs:dataPoint3D>
    <cs:lnRef idx="0"/>
    <cs:fillRef idx="0">
      <cs:styleClr val="auto"/>
    </cs:fillRef>
    <cs:effectRef idx="0"/>
    <cs:fontRef idx="minor">
      <a:schemeClr val="dk1"/>
    </cs:fontRef>
    <cs:spPr>
      <a:gradFill>
        <a:gsLst>
          <a:gs pos="100000">
            <a:schemeClr val="phClr"/>
          </a:gs>
          <a:gs pos="0">
            <a:schemeClr val="phClr">
              <a:lumMod val="75000"/>
            </a:schemeClr>
          </a:gs>
        </a:gsLst>
        <a:lin ang="0" scaled="1"/>
      </a:gradFill>
      <a:effectLst>
        <a:innerShdw dist="12700" dir="16200000">
          <a:schemeClr val="lt1">
            <a:alpha val="75000"/>
          </a:schemeClr>
        </a:innerShdw>
      </a:effectLst>
    </cs:spPr>
  </cs:dataPoint3D>
  <cs:dataPointLine>
    <cs:lnRef idx="0">
      <cs:styleClr val="auto"/>
    </cs:lnRef>
    <cs:fillRef idx="0"/>
    <cs:effectRef idx="0"/>
    <cs:fontRef idx="minor">
      <a:schemeClr val="dk1"/>
    </cs:fontRef>
    <cs:spPr>
      <a:ln w="25400"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50000"/>
      </a:schemeClr>
    </cs:fontRef>
    <cs:spPr>
      <a:ln w="9525">
        <a:solidFill>
          <a:schemeClr val="lt1">
            <a:lumMod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cap="flat" cmpd="sng" algn="ctr">
        <a:solidFill>
          <a:schemeClr val="lt1">
            <a:alpha val="40000"/>
          </a:schemeClr>
        </a:solidFill>
        <a:round/>
      </a:ln>
    </cs:spPr>
  </cs:dropLine>
  <cs:errorBar>
    <cs:lnRef idx="0"/>
    <cs:fillRef idx="0"/>
    <cs:effectRef idx="0"/>
    <cs:fontRef idx="minor">
      <a:schemeClr val="dk1"/>
    </cs:fontRef>
    <cs:spPr>
      <a:ln w="9525" cap="flat" cmpd="sng" algn="ctr">
        <a:solidFill>
          <a:schemeClr val="lt1">
            <a:alpha val="4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prstDash val="sysDot"/>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65000"/>
                <a:alpha val="36000"/>
              </a:schemeClr>
            </a:gs>
          </a:gsLst>
          <a:lin ang="5400000" scaled="0"/>
        </a:gra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8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bg1">
        <a:lumMod val="85000"/>
      </a:schemeClr>
    </cs:fontRef>
    <cs:spPr>
      <a:ln w="19050" cap="flat" cmpd="sng" algn="ctr">
        <a:solidFill>
          <a:schemeClr val="bg1">
            <a:lumMod val="85000"/>
          </a:schemeClr>
        </a:solidFill>
        <a:round/>
        <a:headEnd type="none" w="sm" len="sm"/>
        <a:tailEnd type="none" w="sm" len="sm"/>
      </a:ln>
    </cs:spPr>
    <cs:defRPr sz="900" b="1"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ajor">
      <a:schemeClr val="lt1">
        <a:lumMod val="85000"/>
      </a:schemeClr>
    </cs:fontRef>
    <cs:defRPr sz="1800" b="1" kern="1200"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5E3F7E2-F88D-CDB5-351D-64BC384FB1F5}"/>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 name="Espace réservé de la date 2">
            <a:extLst>
              <a:ext uri="{FF2B5EF4-FFF2-40B4-BE49-F238E27FC236}">
                <a16:creationId xmlns:a16="http://schemas.microsoft.com/office/drawing/2014/main" id="{12DBCEC9-2C3E-7D66-CF8A-DF44FD485B3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06FDAE83-3229-435F-9A56-5107604C1754}" type="datetime1">
              <a:rPr lang="fr-FR"/>
              <a:pPr lvl="0"/>
              <a:t>23/09/2022</a:t>
            </a:fld>
            <a:endParaRPr lang="fr-FR"/>
          </a:p>
        </p:txBody>
      </p:sp>
      <p:sp>
        <p:nvSpPr>
          <p:cNvPr id="4" name="Espace réservé de l'image des diapositives 3">
            <a:extLst>
              <a:ext uri="{FF2B5EF4-FFF2-40B4-BE49-F238E27FC236}">
                <a16:creationId xmlns:a16="http://schemas.microsoft.com/office/drawing/2014/main" id="{358F0E33-F5EB-E5B7-CD06-4BBA98DE6AF5}"/>
              </a:ext>
            </a:extLst>
          </p:cNvPr>
          <p:cNvSpPr>
            <a:spLocks noGrp="1" noRot="1" noChangeAspect="1"/>
          </p:cNvSpPr>
          <p:nvPr>
            <p:ph type="sldImg" idx="2"/>
          </p:nvPr>
        </p:nvSpPr>
        <p:spPr>
          <a:xfrm>
            <a:off x="1371600" y="1143000"/>
            <a:ext cx="4114800" cy="3086099"/>
          </a:xfrm>
          <a:prstGeom prst="rect">
            <a:avLst/>
          </a:prstGeom>
          <a:noFill/>
          <a:ln w="12701">
            <a:solidFill>
              <a:srgbClr val="000000"/>
            </a:solidFill>
            <a:prstDash val="solid"/>
          </a:ln>
        </p:spPr>
      </p:sp>
      <p:sp>
        <p:nvSpPr>
          <p:cNvPr id="5" name="Espace réservé des notes 4">
            <a:extLst>
              <a:ext uri="{FF2B5EF4-FFF2-40B4-BE49-F238E27FC236}">
                <a16:creationId xmlns:a16="http://schemas.microsoft.com/office/drawing/2014/main" id="{33768484-DC9F-C346-5C6A-47B5A6AC3603}"/>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a:extLst>
              <a:ext uri="{FF2B5EF4-FFF2-40B4-BE49-F238E27FC236}">
                <a16:creationId xmlns:a16="http://schemas.microsoft.com/office/drawing/2014/main" id="{4807967C-F5B0-1FB0-6E05-F84B80B5C4EB}"/>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7" name="Espace réservé du numéro de diapositive 6">
            <a:extLst>
              <a:ext uri="{FF2B5EF4-FFF2-40B4-BE49-F238E27FC236}">
                <a16:creationId xmlns:a16="http://schemas.microsoft.com/office/drawing/2014/main" id="{4AE0E829-6021-089A-EF21-6D56AA84046B}"/>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3C00334C-9471-474C-8615-249A94922B66}" type="slidenum">
              <a:t>‹N°›</a:t>
            </a:fld>
            <a:endParaRPr lang="fr-FR"/>
          </a:p>
        </p:txBody>
      </p:sp>
    </p:spTree>
    <p:extLst>
      <p:ext uri="{BB962C8B-B14F-4D97-AF65-F5344CB8AC3E}">
        <p14:creationId xmlns:p14="http://schemas.microsoft.com/office/powerpoint/2010/main" val="287676092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9D8B8-FD11-53A9-6E93-7B33092DC05B}"/>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fr-FR"/>
              <a:t>Modifiez le style du titre</a:t>
            </a:r>
            <a:endParaRPr lang="en-US"/>
          </a:p>
        </p:txBody>
      </p:sp>
      <p:sp>
        <p:nvSpPr>
          <p:cNvPr id="3" name="Subtitle 2">
            <a:extLst>
              <a:ext uri="{FF2B5EF4-FFF2-40B4-BE49-F238E27FC236}">
                <a16:creationId xmlns:a16="http://schemas.microsoft.com/office/drawing/2014/main" id="{5E2DE28D-C6D1-9EE2-38E4-6FFB9D9F8A3A}"/>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fr-FR"/>
              <a:t>Modifiez le style des sous-titres du masque</a:t>
            </a:r>
            <a:endParaRPr lang="en-US"/>
          </a:p>
        </p:txBody>
      </p:sp>
      <p:sp>
        <p:nvSpPr>
          <p:cNvPr id="4" name="Date Placeholder 3">
            <a:extLst>
              <a:ext uri="{FF2B5EF4-FFF2-40B4-BE49-F238E27FC236}">
                <a16:creationId xmlns:a16="http://schemas.microsoft.com/office/drawing/2014/main" id="{54DECB54-303F-5A13-0539-B26013D0DEE0}"/>
              </a:ext>
            </a:extLst>
          </p:cNvPr>
          <p:cNvSpPr txBox="1">
            <a:spLocks noGrp="1"/>
          </p:cNvSpPr>
          <p:nvPr>
            <p:ph type="dt" sz="half" idx="7"/>
          </p:nvPr>
        </p:nvSpPr>
        <p:spPr/>
        <p:txBody>
          <a:bodyPr/>
          <a:lstStyle>
            <a:lvl1pPr>
              <a:defRPr/>
            </a:lvl1pPr>
          </a:lstStyle>
          <a:p>
            <a:pPr lvl="0"/>
            <a:fld id="{835840A8-3153-4F83-8DB3-FBE19F709084}" type="datetime1">
              <a:rPr lang="fr-FR"/>
              <a:pPr lvl="0"/>
              <a:t>23/09/2022</a:t>
            </a:fld>
            <a:endParaRPr lang="fr-FR"/>
          </a:p>
        </p:txBody>
      </p:sp>
      <p:sp>
        <p:nvSpPr>
          <p:cNvPr id="5" name="Footer Placeholder 4">
            <a:extLst>
              <a:ext uri="{FF2B5EF4-FFF2-40B4-BE49-F238E27FC236}">
                <a16:creationId xmlns:a16="http://schemas.microsoft.com/office/drawing/2014/main" id="{BE561A02-0670-3B47-A2F6-0CF0C74B65D9}"/>
              </a:ext>
            </a:extLst>
          </p:cNvPr>
          <p:cNvSpPr txBox="1">
            <a:spLocks noGrp="1"/>
          </p:cNvSpPr>
          <p:nvPr>
            <p:ph type="ftr" sz="quarter" idx="9"/>
          </p:nvPr>
        </p:nvSpPr>
        <p:spPr/>
        <p:txBody>
          <a:bodyPr/>
          <a:lstStyle>
            <a:lvl1pPr>
              <a:defRPr/>
            </a:lvl1pPr>
          </a:lstStyle>
          <a:p>
            <a:pPr lvl="0"/>
            <a:endParaRPr lang="fr-FR"/>
          </a:p>
        </p:txBody>
      </p:sp>
      <p:sp>
        <p:nvSpPr>
          <p:cNvPr id="6" name="Slide Number Placeholder 5">
            <a:extLst>
              <a:ext uri="{FF2B5EF4-FFF2-40B4-BE49-F238E27FC236}">
                <a16:creationId xmlns:a16="http://schemas.microsoft.com/office/drawing/2014/main" id="{A1045E98-6B05-672B-6E16-5AA2C7CD9296}"/>
              </a:ext>
            </a:extLst>
          </p:cNvPr>
          <p:cNvSpPr txBox="1">
            <a:spLocks noGrp="1"/>
          </p:cNvSpPr>
          <p:nvPr>
            <p:ph type="sldNum" sz="quarter" idx="8"/>
          </p:nvPr>
        </p:nvSpPr>
        <p:spPr/>
        <p:txBody>
          <a:bodyPr/>
          <a:lstStyle>
            <a:lvl1pPr>
              <a:defRPr/>
            </a:lvl1pPr>
          </a:lstStyle>
          <a:p>
            <a:pPr lvl="0"/>
            <a:fld id="{BDD7E532-610D-4A5B-9DF6-431605D34642}" type="slidenum">
              <a:t>‹N°›</a:t>
            </a:fld>
            <a:endParaRPr lang="fr-FR"/>
          </a:p>
        </p:txBody>
      </p:sp>
    </p:spTree>
    <p:extLst>
      <p:ext uri="{BB962C8B-B14F-4D97-AF65-F5344CB8AC3E}">
        <p14:creationId xmlns:p14="http://schemas.microsoft.com/office/powerpoint/2010/main" val="314207866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65308-1793-8A09-1312-01D17754F332}"/>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Vertical Text Placeholder 2">
            <a:extLst>
              <a:ext uri="{FF2B5EF4-FFF2-40B4-BE49-F238E27FC236}">
                <a16:creationId xmlns:a16="http://schemas.microsoft.com/office/drawing/2014/main" id="{1339EC95-3261-6B49-9CFD-BE5650EC72C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8101B71C-B5EC-8AD5-CA2F-7A89AF4A2F60}"/>
              </a:ext>
            </a:extLst>
          </p:cNvPr>
          <p:cNvSpPr txBox="1">
            <a:spLocks noGrp="1"/>
          </p:cNvSpPr>
          <p:nvPr>
            <p:ph type="dt" sz="half" idx="7"/>
          </p:nvPr>
        </p:nvSpPr>
        <p:spPr/>
        <p:txBody>
          <a:bodyPr/>
          <a:lstStyle>
            <a:lvl1pPr>
              <a:defRPr/>
            </a:lvl1pPr>
          </a:lstStyle>
          <a:p>
            <a:pPr lvl="0"/>
            <a:fld id="{3DDD9711-A231-4FF3-BBEA-DFCB5E55DF30}" type="datetime1">
              <a:rPr lang="fr-FR"/>
              <a:pPr lvl="0"/>
              <a:t>23/09/2022</a:t>
            </a:fld>
            <a:endParaRPr lang="fr-FR"/>
          </a:p>
        </p:txBody>
      </p:sp>
      <p:sp>
        <p:nvSpPr>
          <p:cNvPr id="5" name="Footer Placeholder 4">
            <a:extLst>
              <a:ext uri="{FF2B5EF4-FFF2-40B4-BE49-F238E27FC236}">
                <a16:creationId xmlns:a16="http://schemas.microsoft.com/office/drawing/2014/main" id="{15FF694F-2181-0554-12FF-550C57EFCE39}"/>
              </a:ext>
            </a:extLst>
          </p:cNvPr>
          <p:cNvSpPr txBox="1">
            <a:spLocks noGrp="1"/>
          </p:cNvSpPr>
          <p:nvPr>
            <p:ph type="ftr" sz="quarter" idx="9"/>
          </p:nvPr>
        </p:nvSpPr>
        <p:spPr/>
        <p:txBody>
          <a:bodyPr/>
          <a:lstStyle>
            <a:lvl1pPr>
              <a:defRPr/>
            </a:lvl1pPr>
          </a:lstStyle>
          <a:p>
            <a:pPr lvl="0"/>
            <a:endParaRPr lang="fr-FR"/>
          </a:p>
        </p:txBody>
      </p:sp>
      <p:sp>
        <p:nvSpPr>
          <p:cNvPr id="6" name="Slide Number Placeholder 5">
            <a:extLst>
              <a:ext uri="{FF2B5EF4-FFF2-40B4-BE49-F238E27FC236}">
                <a16:creationId xmlns:a16="http://schemas.microsoft.com/office/drawing/2014/main" id="{1A2C9A76-9029-DA21-9190-C849CDB1A600}"/>
              </a:ext>
            </a:extLst>
          </p:cNvPr>
          <p:cNvSpPr txBox="1">
            <a:spLocks noGrp="1"/>
          </p:cNvSpPr>
          <p:nvPr>
            <p:ph type="sldNum" sz="quarter" idx="8"/>
          </p:nvPr>
        </p:nvSpPr>
        <p:spPr/>
        <p:txBody>
          <a:bodyPr/>
          <a:lstStyle>
            <a:lvl1pPr>
              <a:defRPr/>
            </a:lvl1pPr>
          </a:lstStyle>
          <a:p>
            <a:pPr lvl="0"/>
            <a:fld id="{92F6DF70-4DE4-4BFB-B2C8-F9748BE67D8A}" type="slidenum">
              <a:t>‹N°›</a:t>
            </a:fld>
            <a:endParaRPr lang="fr-FR"/>
          </a:p>
        </p:txBody>
      </p:sp>
    </p:spTree>
    <p:extLst>
      <p:ext uri="{BB962C8B-B14F-4D97-AF65-F5344CB8AC3E}">
        <p14:creationId xmlns:p14="http://schemas.microsoft.com/office/powerpoint/2010/main" val="4197090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606D6E-DC04-9994-5E39-79F504C08B05}"/>
              </a:ext>
            </a:extLst>
          </p:cNvPr>
          <p:cNvSpPr txBox="1">
            <a:spLocks noGrp="1"/>
          </p:cNvSpPr>
          <p:nvPr>
            <p:ph type="title" orient="vert"/>
          </p:nvPr>
        </p:nvSpPr>
        <p:spPr>
          <a:xfrm>
            <a:off x="6543675" y="365129"/>
            <a:ext cx="1971674" cy="5811834"/>
          </a:xfrm>
        </p:spPr>
        <p:txBody>
          <a:bodyPr vert="eaVert"/>
          <a:lstStyle>
            <a:lvl1pPr>
              <a:defRPr/>
            </a:lvl1pPr>
          </a:lstStyle>
          <a:p>
            <a:pPr lvl="0"/>
            <a:r>
              <a:rPr lang="fr-FR"/>
              <a:t>Modifiez le style du titre</a:t>
            </a:r>
            <a:endParaRPr lang="en-US"/>
          </a:p>
        </p:txBody>
      </p:sp>
      <p:sp>
        <p:nvSpPr>
          <p:cNvPr id="3" name="Vertical Text Placeholder 2">
            <a:extLst>
              <a:ext uri="{FF2B5EF4-FFF2-40B4-BE49-F238E27FC236}">
                <a16:creationId xmlns:a16="http://schemas.microsoft.com/office/drawing/2014/main" id="{3E4A754C-01BC-9CA2-8E3B-34281134374D}"/>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43F433C9-D5AB-8B0F-9434-5A0DD8242F5E}"/>
              </a:ext>
            </a:extLst>
          </p:cNvPr>
          <p:cNvSpPr txBox="1">
            <a:spLocks noGrp="1"/>
          </p:cNvSpPr>
          <p:nvPr>
            <p:ph type="dt" sz="half" idx="7"/>
          </p:nvPr>
        </p:nvSpPr>
        <p:spPr/>
        <p:txBody>
          <a:bodyPr/>
          <a:lstStyle>
            <a:lvl1pPr>
              <a:defRPr/>
            </a:lvl1pPr>
          </a:lstStyle>
          <a:p>
            <a:pPr lvl="0"/>
            <a:fld id="{0E457717-A095-417A-955E-C33A96BC8F01}" type="datetime1">
              <a:rPr lang="fr-FR"/>
              <a:pPr lvl="0"/>
              <a:t>23/09/2022</a:t>
            </a:fld>
            <a:endParaRPr lang="fr-FR"/>
          </a:p>
        </p:txBody>
      </p:sp>
      <p:sp>
        <p:nvSpPr>
          <p:cNvPr id="5" name="Footer Placeholder 4">
            <a:extLst>
              <a:ext uri="{FF2B5EF4-FFF2-40B4-BE49-F238E27FC236}">
                <a16:creationId xmlns:a16="http://schemas.microsoft.com/office/drawing/2014/main" id="{0C927043-F8F7-3E77-674B-D3323E3E2362}"/>
              </a:ext>
            </a:extLst>
          </p:cNvPr>
          <p:cNvSpPr txBox="1">
            <a:spLocks noGrp="1"/>
          </p:cNvSpPr>
          <p:nvPr>
            <p:ph type="ftr" sz="quarter" idx="9"/>
          </p:nvPr>
        </p:nvSpPr>
        <p:spPr/>
        <p:txBody>
          <a:bodyPr/>
          <a:lstStyle>
            <a:lvl1pPr>
              <a:defRPr/>
            </a:lvl1pPr>
          </a:lstStyle>
          <a:p>
            <a:pPr lvl="0"/>
            <a:endParaRPr lang="fr-FR"/>
          </a:p>
        </p:txBody>
      </p:sp>
      <p:sp>
        <p:nvSpPr>
          <p:cNvPr id="6" name="Slide Number Placeholder 5">
            <a:extLst>
              <a:ext uri="{FF2B5EF4-FFF2-40B4-BE49-F238E27FC236}">
                <a16:creationId xmlns:a16="http://schemas.microsoft.com/office/drawing/2014/main" id="{B79641AD-E757-95BF-DFA4-DEF6227B8BB4}"/>
              </a:ext>
            </a:extLst>
          </p:cNvPr>
          <p:cNvSpPr txBox="1">
            <a:spLocks noGrp="1"/>
          </p:cNvSpPr>
          <p:nvPr>
            <p:ph type="sldNum" sz="quarter" idx="8"/>
          </p:nvPr>
        </p:nvSpPr>
        <p:spPr/>
        <p:txBody>
          <a:bodyPr/>
          <a:lstStyle>
            <a:lvl1pPr>
              <a:defRPr/>
            </a:lvl1pPr>
          </a:lstStyle>
          <a:p>
            <a:pPr lvl="0"/>
            <a:fld id="{5E0B2E9E-55A2-48D0-ABB3-9D0CC293ADD2}" type="slidenum">
              <a:t>‹N°›</a:t>
            </a:fld>
            <a:endParaRPr lang="fr-FR"/>
          </a:p>
        </p:txBody>
      </p:sp>
    </p:spTree>
    <p:extLst>
      <p:ext uri="{BB962C8B-B14F-4D97-AF65-F5344CB8AC3E}">
        <p14:creationId xmlns:p14="http://schemas.microsoft.com/office/powerpoint/2010/main" val="2973965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7CE2-D1C1-9C70-7A26-EE6C9C3A2325}"/>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A3ADA20B-4066-21A5-E412-CF9DF12E2F0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93EF78F5-E1FF-5A66-F9B8-457656662A4F}"/>
              </a:ext>
            </a:extLst>
          </p:cNvPr>
          <p:cNvSpPr txBox="1">
            <a:spLocks noGrp="1"/>
          </p:cNvSpPr>
          <p:nvPr>
            <p:ph type="dt" sz="half" idx="7"/>
          </p:nvPr>
        </p:nvSpPr>
        <p:spPr/>
        <p:txBody>
          <a:bodyPr/>
          <a:lstStyle>
            <a:lvl1pPr>
              <a:defRPr/>
            </a:lvl1pPr>
          </a:lstStyle>
          <a:p>
            <a:pPr lvl="0"/>
            <a:fld id="{CB3D8042-065E-4D16-8A4B-AD9CE36C06DB}" type="datetime1">
              <a:rPr lang="fr-FR"/>
              <a:pPr lvl="0"/>
              <a:t>23/09/2022</a:t>
            </a:fld>
            <a:endParaRPr lang="fr-FR"/>
          </a:p>
        </p:txBody>
      </p:sp>
      <p:sp>
        <p:nvSpPr>
          <p:cNvPr id="5" name="Footer Placeholder 4">
            <a:extLst>
              <a:ext uri="{FF2B5EF4-FFF2-40B4-BE49-F238E27FC236}">
                <a16:creationId xmlns:a16="http://schemas.microsoft.com/office/drawing/2014/main" id="{C3DB7B2C-CFCB-0108-D643-C3D6288E26E9}"/>
              </a:ext>
            </a:extLst>
          </p:cNvPr>
          <p:cNvSpPr txBox="1">
            <a:spLocks noGrp="1"/>
          </p:cNvSpPr>
          <p:nvPr>
            <p:ph type="ftr" sz="quarter" idx="9"/>
          </p:nvPr>
        </p:nvSpPr>
        <p:spPr/>
        <p:txBody>
          <a:bodyPr/>
          <a:lstStyle>
            <a:lvl1pPr>
              <a:defRPr/>
            </a:lvl1pPr>
          </a:lstStyle>
          <a:p>
            <a:pPr lvl="0"/>
            <a:endParaRPr lang="fr-FR"/>
          </a:p>
        </p:txBody>
      </p:sp>
      <p:sp>
        <p:nvSpPr>
          <p:cNvPr id="6" name="Slide Number Placeholder 5">
            <a:extLst>
              <a:ext uri="{FF2B5EF4-FFF2-40B4-BE49-F238E27FC236}">
                <a16:creationId xmlns:a16="http://schemas.microsoft.com/office/drawing/2014/main" id="{52C4CB25-5138-1FDA-0E64-67C4DB81F68A}"/>
              </a:ext>
            </a:extLst>
          </p:cNvPr>
          <p:cNvSpPr txBox="1">
            <a:spLocks noGrp="1"/>
          </p:cNvSpPr>
          <p:nvPr>
            <p:ph type="sldNum" sz="quarter" idx="8"/>
          </p:nvPr>
        </p:nvSpPr>
        <p:spPr/>
        <p:txBody>
          <a:bodyPr/>
          <a:lstStyle>
            <a:lvl1pPr>
              <a:defRPr/>
            </a:lvl1pPr>
          </a:lstStyle>
          <a:p>
            <a:pPr lvl="0"/>
            <a:fld id="{44A035D4-4352-4343-A6C2-EE659F2E6CFC}" type="slidenum">
              <a:t>‹N°›</a:t>
            </a:fld>
            <a:endParaRPr lang="fr-FR"/>
          </a:p>
        </p:txBody>
      </p:sp>
    </p:spTree>
    <p:extLst>
      <p:ext uri="{BB962C8B-B14F-4D97-AF65-F5344CB8AC3E}">
        <p14:creationId xmlns:p14="http://schemas.microsoft.com/office/powerpoint/2010/main" val="61622410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B4B7-E2F9-DB9D-0DC2-408BED9349CA}"/>
              </a:ext>
            </a:extLst>
          </p:cNvPr>
          <p:cNvSpPr txBox="1">
            <a:spLocks noGrp="1"/>
          </p:cNvSpPr>
          <p:nvPr>
            <p:ph type="title"/>
          </p:nvPr>
        </p:nvSpPr>
        <p:spPr>
          <a:xfrm>
            <a:off x="623885" y="1709735"/>
            <a:ext cx="7886700" cy="2852735"/>
          </a:xfrm>
        </p:spPr>
        <p:txBody>
          <a:bodyPr anchor="b"/>
          <a:lstStyle>
            <a:lvl1pPr>
              <a:defRPr sz="6000"/>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5C0B9E3F-F119-8250-8976-37F3002BB1C7}"/>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fr-FR"/>
              <a:t>Cliquez pour modifier les styles du texte du masque</a:t>
            </a:r>
          </a:p>
        </p:txBody>
      </p:sp>
      <p:sp>
        <p:nvSpPr>
          <p:cNvPr id="4" name="Date Placeholder 3">
            <a:extLst>
              <a:ext uri="{FF2B5EF4-FFF2-40B4-BE49-F238E27FC236}">
                <a16:creationId xmlns:a16="http://schemas.microsoft.com/office/drawing/2014/main" id="{3FE74F89-373E-F253-CFC6-4CF97CE2B343}"/>
              </a:ext>
            </a:extLst>
          </p:cNvPr>
          <p:cNvSpPr txBox="1">
            <a:spLocks noGrp="1"/>
          </p:cNvSpPr>
          <p:nvPr>
            <p:ph type="dt" sz="half" idx="7"/>
          </p:nvPr>
        </p:nvSpPr>
        <p:spPr/>
        <p:txBody>
          <a:bodyPr/>
          <a:lstStyle>
            <a:lvl1pPr>
              <a:defRPr/>
            </a:lvl1pPr>
          </a:lstStyle>
          <a:p>
            <a:pPr lvl="0"/>
            <a:fld id="{B837D78B-2332-4427-A4A4-F7B89BD9521F}" type="datetime1">
              <a:rPr lang="fr-FR"/>
              <a:pPr lvl="0"/>
              <a:t>23/09/2022</a:t>
            </a:fld>
            <a:endParaRPr lang="fr-FR"/>
          </a:p>
        </p:txBody>
      </p:sp>
      <p:sp>
        <p:nvSpPr>
          <p:cNvPr id="5" name="Footer Placeholder 4">
            <a:extLst>
              <a:ext uri="{FF2B5EF4-FFF2-40B4-BE49-F238E27FC236}">
                <a16:creationId xmlns:a16="http://schemas.microsoft.com/office/drawing/2014/main" id="{797560A3-6B90-578F-CA5C-A36A7C72A782}"/>
              </a:ext>
            </a:extLst>
          </p:cNvPr>
          <p:cNvSpPr txBox="1">
            <a:spLocks noGrp="1"/>
          </p:cNvSpPr>
          <p:nvPr>
            <p:ph type="ftr" sz="quarter" idx="9"/>
          </p:nvPr>
        </p:nvSpPr>
        <p:spPr/>
        <p:txBody>
          <a:bodyPr/>
          <a:lstStyle>
            <a:lvl1pPr>
              <a:defRPr/>
            </a:lvl1pPr>
          </a:lstStyle>
          <a:p>
            <a:pPr lvl="0"/>
            <a:endParaRPr lang="fr-FR"/>
          </a:p>
        </p:txBody>
      </p:sp>
      <p:sp>
        <p:nvSpPr>
          <p:cNvPr id="6" name="Slide Number Placeholder 5">
            <a:extLst>
              <a:ext uri="{FF2B5EF4-FFF2-40B4-BE49-F238E27FC236}">
                <a16:creationId xmlns:a16="http://schemas.microsoft.com/office/drawing/2014/main" id="{3C73FA57-A7FC-7BA4-EF7D-17B9CE128FE9}"/>
              </a:ext>
            </a:extLst>
          </p:cNvPr>
          <p:cNvSpPr txBox="1">
            <a:spLocks noGrp="1"/>
          </p:cNvSpPr>
          <p:nvPr>
            <p:ph type="sldNum" sz="quarter" idx="8"/>
          </p:nvPr>
        </p:nvSpPr>
        <p:spPr/>
        <p:txBody>
          <a:bodyPr/>
          <a:lstStyle>
            <a:lvl1pPr>
              <a:defRPr/>
            </a:lvl1pPr>
          </a:lstStyle>
          <a:p>
            <a:pPr lvl="0"/>
            <a:fld id="{34C850E4-FD05-4DDD-9CB6-951DE53D0BE1}" type="slidenum">
              <a:t>‹N°›</a:t>
            </a:fld>
            <a:endParaRPr lang="fr-FR"/>
          </a:p>
        </p:txBody>
      </p:sp>
    </p:spTree>
    <p:extLst>
      <p:ext uri="{BB962C8B-B14F-4D97-AF65-F5344CB8AC3E}">
        <p14:creationId xmlns:p14="http://schemas.microsoft.com/office/powerpoint/2010/main" val="1634723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469E2-6F1D-6129-9984-F33A97DDDC9E}"/>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1325B087-D64A-4B3C-AF34-54C429B87BD8}"/>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a:extLst>
              <a:ext uri="{FF2B5EF4-FFF2-40B4-BE49-F238E27FC236}">
                <a16:creationId xmlns:a16="http://schemas.microsoft.com/office/drawing/2014/main" id="{A4DD5163-4E7A-71A7-BFD8-6D2A315745A0}"/>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a:extLst>
              <a:ext uri="{FF2B5EF4-FFF2-40B4-BE49-F238E27FC236}">
                <a16:creationId xmlns:a16="http://schemas.microsoft.com/office/drawing/2014/main" id="{83FEF0D0-319B-BF6B-451D-069868DE7E40}"/>
              </a:ext>
            </a:extLst>
          </p:cNvPr>
          <p:cNvSpPr txBox="1">
            <a:spLocks noGrp="1"/>
          </p:cNvSpPr>
          <p:nvPr>
            <p:ph type="dt" sz="half" idx="7"/>
          </p:nvPr>
        </p:nvSpPr>
        <p:spPr/>
        <p:txBody>
          <a:bodyPr/>
          <a:lstStyle>
            <a:lvl1pPr>
              <a:defRPr/>
            </a:lvl1pPr>
          </a:lstStyle>
          <a:p>
            <a:pPr lvl="0"/>
            <a:fld id="{25AAE6A9-8F5D-4B80-92B1-DA3F41B535DF}" type="datetime1">
              <a:rPr lang="fr-FR"/>
              <a:pPr lvl="0"/>
              <a:t>23/09/2022</a:t>
            </a:fld>
            <a:endParaRPr lang="fr-FR"/>
          </a:p>
        </p:txBody>
      </p:sp>
      <p:sp>
        <p:nvSpPr>
          <p:cNvPr id="6" name="Footer Placeholder 5">
            <a:extLst>
              <a:ext uri="{FF2B5EF4-FFF2-40B4-BE49-F238E27FC236}">
                <a16:creationId xmlns:a16="http://schemas.microsoft.com/office/drawing/2014/main" id="{7DC212BE-1764-579E-5153-0759331822D9}"/>
              </a:ext>
            </a:extLst>
          </p:cNvPr>
          <p:cNvSpPr txBox="1">
            <a:spLocks noGrp="1"/>
          </p:cNvSpPr>
          <p:nvPr>
            <p:ph type="ftr" sz="quarter" idx="9"/>
          </p:nvPr>
        </p:nvSpPr>
        <p:spPr/>
        <p:txBody>
          <a:bodyPr/>
          <a:lstStyle>
            <a:lvl1pPr>
              <a:defRPr/>
            </a:lvl1pPr>
          </a:lstStyle>
          <a:p>
            <a:pPr lvl="0"/>
            <a:endParaRPr lang="fr-FR"/>
          </a:p>
        </p:txBody>
      </p:sp>
      <p:sp>
        <p:nvSpPr>
          <p:cNvPr id="7" name="Slide Number Placeholder 6">
            <a:extLst>
              <a:ext uri="{FF2B5EF4-FFF2-40B4-BE49-F238E27FC236}">
                <a16:creationId xmlns:a16="http://schemas.microsoft.com/office/drawing/2014/main" id="{DEA59CF4-3EEF-58AC-170B-04798462D711}"/>
              </a:ext>
            </a:extLst>
          </p:cNvPr>
          <p:cNvSpPr txBox="1">
            <a:spLocks noGrp="1"/>
          </p:cNvSpPr>
          <p:nvPr>
            <p:ph type="sldNum" sz="quarter" idx="8"/>
          </p:nvPr>
        </p:nvSpPr>
        <p:spPr/>
        <p:txBody>
          <a:bodyPr/>
          <a:lstStyle>
            <a:lvl1pPr>
              <a:defRPr/>
            </a:lvl1pPr>
          </a:lstStyle>
          <a:p>
            <a:pPr lvl="0"/>
            <a:fld id="{CAAE0E90-CA98-4F6A-9E60-AC9342D6A976}" type="slidenum">
              <a:t>‹N°›</a:t>
            </a:fld>
            <a:endParaRPr lang="fr-FR"/>
          </a:p>
        </p:txBody>
      </p:sp>
    </p:spTree>
    <p:extLst>
      <p:ext uri="{BB962C8B-B14F-4D97-AF65-F5344CB8AC3E}">
        <p14:creationId xmlns:p14="http://schemas.microsoft.com/office/powerpoint/2010/main" val="3539875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FCF91-5152-6182-26E2-767208B678AE}"/>
              </a:ext>
            </a:extLst>
          </p:cNvPr>
          <p:cNvSpPr txBox="1">
            <a:spLocks noGrp="1"/>
          </p:cNvSpPr>
          <p:nvPr>
            <p:ph type="title"/>
          </p:nvPr>
        </p:nvSpPr>
        <p:spPr>
          <a:xfrm>
            <a:off x="629838" y="365129"/>
            <a:ext cx="7886700" cy="1325559"/>
          </a:xfrm>
        </p:spPr>
        <p:txBody>
          <a:bodyPr/>
          <a:lstStyle>
            <a:lvl1pPr>
              <a:defRPr/>
            </a:lvl1pPr>
          </a:lstStyle>
          <a:p>
            <a:pPr lvl="0"/>
            <a:r>
              <a:rPr lang="fr-FR"/>
              <a:t>Modifiez le style du titre</a:t>
            </a:r>
            <a:endParaRPr lang="en-US"/>
          </a:p>
        </p:txBody>
      </p:sp>
      <p:sp>
        <p:nvSpPr>
          <p:cNvPr id="3" name="Text Placeholder 2">
            <a:extLst>
              <a:ext uri="{FF2B5EF4-FFF2-40B4-BE49-F238E27FC236}">
                <a16:creationId xmlns:a16="http://schemas.microsoft.com/office/drawing/2014/main" id="{1DCDC5EF-C96A-2A01-681D-4F2256CE4641}"/>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fr-FR"/>
              <a:t>Cliquez pour modifier les styles du texte du masque</a:t>
            </a:r>
          </a:p>
        </p:txBody>
      </p:sp>
      <p:sp>
        <p:nvSpPr>
          <p:cNvPr id="4" name="Content Placeholder 3">
            <a:extLst>
              <a:ext uri="{FF2B5EF4-FFF2-40B4-BE49-F238E27FC236}">
                <a16:creationId xmlns:a16="http://schemas.microsoft.com/office/drawing/2014/main" id="{B57AD8DB-8274-B3B2-3996-322AC07C1E1E}"/>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a:extLst>
              <a:ext uri="{FF2B5EF4-FFF2-40B4-BE49-F238E27FC236}">
                <a16:creationId xmlns:a16="http://schemas.microsoft.com/office/drawing/2014/main" id="{E01917E0-5620-6120-AFE7-C419C081DEC0}"/>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fr-FR"/>
              <a:t>Cliquez pour modifier les styles du texte du masque</a:t>
            </a:r>
          </a:p>
        </p:txBody>
      </p:sp>
      <p:sp>
        <p:nvSpPr>
          <p:cNvPr id="6" name="Content Placeholder 5">
            <a:extLst>
              <a:ext uri="{FF2B5EF4-FFF2-40B4-BE49-F238E27FC236}">
                <a16:creationId xmlns:a16="http://schemas.microsoft.com/office/drawing/2014/main" id="{B381EFEF-4DC1-6641-760E-752EB847F864}"/>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a:extLst>
              <a:ext uri="{FF2B5EF4-FFF2-40B4-BE49-F238E27FC236}">
                <a16:creationId xmlns:a16="http://schemas.microsoft.com/office/drawing/2014/main" id="{05EA5625-BDCB-773B-6BB1-93068EA164C2}"/>
              </a:ext>
            </a:extLst>
          </p:cNvPr>
          <p:cNvSpPr txBox="1">
            <a:spLocks noGrp="1"/>
          </p:cNvSpPr>
          <p:nvPr>
            <p:ph type="dt" sz="half" idx="7"/>
          </p:nvPr>
        </p:nvSpPr>
        <p:spPr/>
        <p:txBody>
          <a:bodyPr/>
          <a:lstStyle>
            <a:lvl1pPr>
              <a:defRPr/>
            </a:lvl1pPr>
          </a:lstStyle>
          <a:p>
            <a:pPr lvl="0"/>
            <a:fld id="{20895D3C-1669-4272-9A33-711E0A5D925F}" type="datetime1">
              <a:rPr lang="fr-FR"/>
              <a:pPr lvl="0"/>
              <a:t>23/09/2022</a:t>
            </a:fld>
            <a:endParaRPr lang="fr-FR"/>
          </a:p>
        </p:txBody>
      </p:sp>
      <p:sp>
        <p:nvSpPr>
          <p:cNvPr id="8" name="Footer Placeholder 7">
            <a:extLst>
              <a:ext uri="{FF2B5EF4-FFF2-40B4-BE49-F238E27FC236}">
                <a16:creationId xmlns:a16="http://schemas.microsoft.com/office/drawing/2014/main" id="{DD475678-CDA7-C552-258B-3CBF13750EE0}"/>
              </a:ext>
            </a:extLst>
          </p:cNvPr>
          <p:cNvSpPr txBox="1">
            <a:spLocks noGrp="1"/>
          </p:cNvSpPr>
          <p:nvPr>
            <p:ph type="ftr" sz="quarter" idx="9"/>
          </p:nvPr>
        </p:nvSpPr>
        <p:spPr/>
        <p:txBody>
          <a:bodyPr/>
          <a:lstStyle>
            <a:lvl1pPr>
              <a:defRPr/>
            </a:lvl1pPr>
          </a:lstStyle>
          <a:p>
            <a:pPr lvl="0"/>
            <a:endParaRPr lang="fr-FR"/>
          </a:p>
        </p:txBody>
      </p:sp>
      <p:sp>
        <p:nvSpPr>
          <p:cNvPr id="9" name="Slide Number Placeholder 8">
            <a:extLst>
              <a:ext uri="{FF2B5EF4-FFF2-40B4-BE49-F238E27FC236}">
                <a16:creationId xmlns:a16="http://schemas.microsoft.com/office/drawing/2014/main" id="{044FDCF8-9340-C528-1071-89AC7946D28C}"/>
              </a:ext>
            </a:extLst>
          </p:cNvPr>
          <p:cNvSpPr txBox="1">
            <a:spLocks noGrp="1"/>
          </p:cNvSpPr>
          <p:nvPr>
            <p:ph type="sldNum" sz="quarter" idx="8"/>
          </p:nvPr>
        </p:nvSpPr>
        <p:spPr/>
        <p:txBody>
          <a:bodyPr/>
          <a:lstStyle>
            <a:lvl1pPr>
              <a:defRPr/>
            </a:lvl1pPr>
          </a:lstStyle>
          <a:p>
            <a:pPr lvl="0"/>
            <a:fld id="{D9CF7E98-0EF5-40C5-AB9A-AB2F06D1A4C7}" type="slidenum">
              <a:t>‹N°›</a:t>
            </a:fld>
            <a:endParaRPr lang="fr-FR"/>
          </a:p>
        </p:txBody>
      </p:sp>
    </p:spTree>
    <p:extLst>
      <p:ext uri="{BB962C8B-B14F-4D97-AF65-F5344CB8AC3E}">
        <p14:creationId xmlns:p14="http://schemas.microsoft.com/office/powerpoint/2010/main" val="3964711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624BB-ADF3-AE8F-0F23-9C07A0431CD9}"/>
              </a:ext>
            </a:extLst>
          </p:cNvPr>
          <p:cNvSpPr txBox="1">
            <a:spLocks noGrp="1"/>
          </p:cNvSpPr>
          <p:nvPr>
            <p:ph type="title"/>
          </p:nvPr>
        </p:nvSpPr>
        <p:spPr/>
        <p:txBody>
          <a:bodyPr/>
          <a:lstStyle>
            <a:lvl1pPr>
              <a:defRPr/>
            </a:lvl1pPr>
          </a:lstStyle>
          <a:p>
            <a:pPr lvl="0"/>
            <a:r>
              <a:rPr lang="fr-FR"/>
              <a:t>Modifiez le style du titre</a:t>
            </a:r>
            <a:endParaRPr lang="en-US"/>
          </a:p>
        </p:txBody>
      </p:sp>
      <p:sp>
        <p:nvSpPr>
          <p:cNvPr id="3" name="Date Placeholder 2">
            <a:extLst>
              <a:ext uri="{FF2B5EF4-FFF2-40B4-BE49-F238E27FC236}">
                <a16:creationId xmlns:a16="http://schemas.microsoft.com/office/drawing/2014/main" id="{D996EBC0-3CBA-6686-1334-5523CA9F96FD}"/>
              </a:ext>
            </a:extLst>
          </p:cNvPr>
          <p:cNvSpPr txBox="1">
            <a:spLocks noGrp="1"/>
          </p:cNvSpPr>
          <p:nvPr>
            <p:ph type="dt" sz="half" idx="7"/>
          </p:nvPr>
        </p:nvSpPr>
        <p:spPr/>
        <p:txBody>
          <a:bodyPr/>
          <a:lstStyle>
            <a:lvl1pPr>
              <a:defRPr/>
            </a:lvl1pPr>
          </a:lstStyle>
          <a:p>
            <a:pPr lvl="0"/>
            <a:fld id="{11750CCA-8AA5-4D17-BA2B-B95F113548ED}" type="datetime1">
              <a:rPr lang="fr-FR"/>
              <a:pPr lvl="0"/>
              <a:t>23/09/2022</a:t>
            </a:fld>
            <a:endParaRPr lang="fr-FR"/>
          </a:p>
        </p:txBody>
      </p:sp>
      <p:sp>
        <p:nvSpPr>
          <p:cNvPr id="4" name="Footer Placeholder 3">
            <a:extLst>
              <a:ext uri="{FF2B5EF4-FFF2-40B4-BE49-F238E27FC236}">
                <a16:creationId xmlns:a16="http://schemas.microsoft.com/office/drawing/2014/main" id="{FB0C587C-6A5D-FA85-959C-18F162CF86A6}"/>
              </a:ext>
            </a:extLst>
          </p:cNvPr>
          <p:cNvSpPr txBox="1">
            <a:spLocks noGrp="1"/>
          </p:cNvSpPr>
          <p:nvPr>
            <p:ph type="ftr" sz="quarter" idx="9"/>
          </p:nvPr>
        </p:nvSpPr>
        <p:spPr/>
        <p:txBody>
          <a:bodyPr/>
          <a:lstStyle>
            <a:lvl1pPr>
              <a:defRPr/>
            </a:lvl1pPr>
          </a:lstStyle>
          <a:p>
            <a:pPr lvl="0"/>
            <a:endParaRPr lang="fr-FR"/>
          </a:p>
        </p:txBody>
      </p:sp>
      <p:sp>
        <p:nvSpPr>
          <p:cNvPr id="5" name="Slide Number Placeholder 4">
            <a:extLst>
              <a:ext uri="{FF2B5EF4-FFF2-40B4-BE49-F238E27FC236}">
                <a16:creationId xmlns:a16="http://schemas.microsoft.com/office/drawing/2014/main" id="{70081AD3-B83A-373C-5421-690B014CDB9E}"/>
              </a:ext>
            </a:extLst>
          </p:cNvPr>
          <p:cNvSpPr txBox="1">
            <a:spLocks noGrp="1"/>
          </p:cNvSpPr>
          <p:nvPr>
            <p:ph type="sldNum" sz="quarter" idx="8"/>
          </p:nvPr>
        </p:nvSpPr>
        <p:spPr/>
        <p:txBody>
          <a:bodyPr/>
          <a:lstStyle>
            <a:lvl1pPr>
              <a:defRPr/>
            </a:lvl1pPr>
          </a:lstStyle>
          <a:p>
            <a:pPr lvl="0"/>
            <a:fld id="{D31C34EE-0590-4DE0-AE09-BD84428473C1}" type="slidenum">
              <a:t>‹N°›</a:t>
            </a:fld>
            <a:endParaRPr lang="fr-FR"/>
          </a:p>
        </p:txBody>
      </p:sp>
    </p:spTree>
    <p:extLst>
      <p:ext uri="{BB962C8B-B14F-4D97-AF65-F5344CB8AC3E}">
        <p14:creationId xmlns:p14="http://schemas.microsoft.com/office/powerpoint/2010/main" val="206545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775269-7B78-A536-A87D-1681FF83F27A}"/>
              </a:ext>
            </a:extLst>
          </p:cNvPr>
          <p:cNvSpPr txBox="1">
            <a:spLocks noGrp="1"/>
          </p:cNvSpPr>
          <p:nvPr>
            <p:ph type="dt" sz="half" idx="7"/>
          </p:nvPr>
        </p:nvSpPr>
        <p:spPr/>
        <p:txBody>
          <a:bodyPr/>
          <a:lstStyle>
            <a:lvl1pPr>
              <a:defRPr/>
            </a:lvl1pPr>
          </a:lstStyle>
          <a:p>
            <a:pPr lvl="0"/>
            <a:fld id="{E4D98A62-B342-40F5-B76C-54C7A58EAE4D}" type="datetime1">
              <a:rPr lang="fr-FR"/>
              <a:pPr lvl="0"/>
              <a:t>23/09/2022</a:t>
            </a:fld>
            <a:endParaRPr lang="fr-FR"/>
          </a:p>
        </p:txBody>
      </p:sp>
      <p:sp>
        <p:nvSpPr>
          <p:cNvPr id="3" name="Footer Placeholder 2">
            <a:extLst>
              <a:ext uri="{FF2B5EF4-FFF2-40B4-BE49-F238E27FC236}">
                <a16:creationId xmlns:a16="http://schemas.microsoft.com/office/drawing/2014/main" id="{E56F916A-2A11-2744-91F2-0734868C2076}"/>
              </a:ext>
            </a:extLst>
          </p:cNvPr>
          <p:cNvSpPr txBox="1">
            <a:spLocks noGrp="1"/>
          </p:cNvSpPr>
          <p:nvPr>
            <p:ph type="ftr" sz="quarter" idx="9"/>
          </p:nvPr>
        </p:nvSpPr>
        <p:spPr/>
        <p:txBody>
          <a:bodyPr/>
          <a:lstStyle>
            <a:lvl1pPr>
              <a:defRPr/>
            </a:lvl1pPr>
          </a:lstStyle>
          <a:p>
            <a:pPr lvl="0"/>
            <a:endParaRPr lang="fr-FR"/>
          </a:p>
        </p:txBody>
      </p:sp>
      <p:sp>
        <p:nvSpPr>
          <p:cNvPr id="4" name="Slide Number Placeholder 3">
            <a:extLst>
              <a:ext uri="{FF2B5EF4-FFF2-40B4-BE49-F238E27FC236}">
                <a16:creationId xmlns:a16="http://schemas.microsoft.com/office/drawing/2014/main" id="{C7F9828D-474E-57B2-7FC5-08EABA9C7005}"/>
              </a:ext>
            </a:extLst>
          </p:cNvPr>
          <p:cNvSpPr txBox="1">
            <a:spLocks noGrp="1"/>
          </p:cNvSpPr>
          <p:nvPr>
            <p:ph type="sldNum" sz="quarter" idx="8"/>
          </p:nvPr>
        </p:nvSpPr>
        <p:spPr/>
        <p:txBody>
          <a:bodyPr/>
          <a:lstStyle>
            <a:lvl1pPr>
              <a:defRPr/>
            </a:lvl1pPr>
          </a:lstStyle>
          <a:p>
            <a:pPr lvl="0"/>
            <a:fld id="{D08D6580-45A6-44C2-AF99-A2D04362309C}" type="slidenum">
              <a:t>‹N°›</a:t>
            </a:fld>
            <a:endParaRPr lang="fr-FR"/>
          </a:p>
        </p:txBody>
      </p:sp>
    </p:spTree>
    <p:extLst>
      <p:ext uri="{BB962C8B-B14F-4D97-AF65-F5344CB8AC3E}">
        <p14:creationId xmlns:p14="http://schemas.microsoft.com/office/powerpoint/2010/main" val="1454533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64EC1-0351-A7DB-0FDA-4BBDF097EFBE}"/>
              </a:ext>
            </a:extLst>
          </p:cNvPr>
          <p:cNvSpPr txBox="1">
            <a:spLocks noGrp="1"/>
          </p:cNvSpPr>
          <p:nvPr>
            <p:ph type="title"/>
          </p:nvPr>
        </p:nvSpPr>
        <p:spPr>
          <a:xfrm>
            <a:off x="629838" y="457200"/>
            <a:ext cx="2949177" cy="1600200"/>
          </a:xfrm>
        </p:spPr>
        <p:txBody>
          <a:bodyPr anchor="b"/>
          <a:lstStyle>
            <a:lvl1pPr>
              <a:defRPr sz="3200"/>
            </a:lvl1pPr>
          </a:lstStyle>
          <a:p>
            <a:pPr lvl="0"/>
            <a:r>
              <a:rPr lang="fr-FR"/>
              <a:t>Modifiez le style du titre</a:t>
            </a:r>
            <a:endParaRPr lang="en-US"/>
          </a:p>
        </p:txBody>
      </p:sp>
      <p:sp>
        <p:nvSpPr>
          <p:cNvPr id="3" name="Content Placeholder 2">
            <a:extLst>
              <a:ext uri="{FF2B5EF4-FFF2-40B4-BE49-F238E27FC236}">
                <a16:creationId xmlns:a16="http://schemas.microsoft.com/office/drawing/2014/main" id="{07DCAC4E-1EB8-8A9D-B807-6B8E6EC63680}"/>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a:extLst>
              <a:ext uri="{FF2B5EF4-FFF2-40B4-BE49-F238E27FC236}">
                <a16:creationId xmlns:a16="http://schemas.microsoft.com/office/drawing/2014/main" id="{40BB0BF0-32EC-9317-5A34-EC375CA544AE}"/>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9814498E-D9E2-5175-A2E1-90276319B8C9}"/>
              </a:ext>
            </a:extLst>
          </p:cNvPr>
          <p:cNvSpPr txBox="1">
            <a:spLocks noGrp="1"/>
          </p:cNvSpPr>
          <p:nvPr>
            <p:ph type="dt" sz="half" idx="7"/>
          </p:nvPr>
        </p:nvSpPr>
        <p:spPr/>
        <p:txBody>
          <a:bodyPr/>
          <a:lstStyle>
            <a:lvl1pPr>
              <a:defRPr/>
            </a:lvl1pPr>
          </a:lstStyle>
          <a:p>
            <a:pPr lvl="0"/>
            <a:fld id="{E518BC3E-3DB9-4147-8146-4E677F8849E3}" type="datetime1">
              <a:rPr lang="fr-FR"/>
              <a:pPr lvl="0"/>
              <a:t>23/09/2022</a:t>
            </a:fld>
            <a:endParaRPr lang="fr-FR"/>
          </a:p>
        </p:txBody>
      </p:sp>
      <p:sp>
        <p:nvSpPr>
          <p:cNvPr id="6" name="Footer Placeholder 5">
            <a:extLst>
              <a:ext uri="{FF2B5EF4-FFF2-40B4-BE49-F238E27FC236}">
                <a16:creationId xmlns:a16="http://schemas.microsoft.com/office/drawing/2014/main" id="{D782515B-7057-D7BE-69F5-7D4F35FF8686}"/>
              </a:ext>
            </a:extLst>
          </p:cNvPr>
          <p:cNvSpPr txBox="1">
            <a:spLocks noGrp="1"/>
          </p:cNvSpPr>
          <p:nvPr>
            <p:ph type="ftr" sz="quarter" idx="9"/>
          </p:nvPr>
        </p:nvSpPr>
        <p:spPr/>
        <p:txBody>
          <a:bodyPr/>
          <a:lstStyle>
            <a:lvl1pPr>
              <a:defRPr/>
            </a:lvl1pPr>
          </a:lstStyle>
          <a:p>
            <a:pPr lvl="0"/>
            <a:endParaRPr lang="fr-FR"/>
          </a:p>
        </p:txBody>
      </p:sp>
      <p:sp>
        <p:nvSpPr>
          <p:cNvPr id="7" name="Slide Number Placeholder 6">
            <a:extLst>
              <a:ext uri="{FF2B5EF4-FFF2-40B4-BE49-F238E27FC236}">
                <a16:creationId xmlns:a16="http://schemas.microsoft.com/office/drawing/2014/main" id="{49953477-CC28-6B9D-465B-E31220FB0CFE}"/>
              </a:ext>
            </a:extLst>
          </p:cNvPr>
          <p:cNvSpPr txBox="1">
            <a:spLocks noGrp="1"/>
          </p:cNvSpPr>
          <p:nvPr>
            <p:ph type="sldNum" sz="quarter" idx="8"/>
          </p:nvPr>
        </p:nvSpPr>
        <p:spPr/>
        <p:txBody>
          <a:bodyPr/>
          <a:lstStyle>
            <a:lvl1pPr>
              <a:defRPr/>
            </a:lvl1pPr>
          </a:lstStyle>
          <a:p>
            <a:pPr lvl="0"/>
            <a:fld id="{9EF2E743-B912-49D0-86FF-D042962D2DC0}" type="slidenum">
              <a:t>‹N°›</a:t>
            </a:fld>
            <a:endParaRPr lang="fr-FR"/>
          </a:p>
        </p:txBody>
      </p:sp>
    </p:spTree>
    <p:extLst>
      <p:ext uri="{BB962C8B-B14F-4D97-AF65-F5344CB8AC3E}">
        <p14:creationId xmlns:p14="http://schemas.microsoft.com/office/powerpoint/2010/main" val="4150999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40626-9B9D-CA14-363F-56C72FA54BC4}"/>
              </a:ext>
            </a:extLst>
          </p:cNvPr>
          <p:cNvSpPr txBox="1">
            <a:spLocks noGrp="1"/>
          </p:cNvSpPr>
          <p:nvPr>
            <p:ph type="title"/>
          </p:nvPr>
        </p:nvSpPr>
        <p:spPr>
          <a:xfrm>
            <a:off x="629838" y="457200"/>
            <a:ext cx="2949177" cy="1600200"/>
          </a:xfrm>
        </p:spPr>
        <p:txBody>
          <a:bodyPr anchor="b"/>
          <a:lstStyle>
            <a:lvl1pPr>
              <a:defRPr sz="3200"/>
            </a:lvl1pPr>
          </a:lstStyle>
          <a:p>
            <a:pPr lvl="0"/>
            <a:r>
              <a:rPr lang="fr-FR"/>
              <a:t>Modifiez le style du titre</a:t>
            </a:r>
            <a:endParaRPr lang="en-US"/>
          </a:p>
        </p:txBody>
      </p:sp>
      <p:sp>
        <p:nvSpPr>
          <p:cNvPr id="3" name="Picture Placeholder 2">
            <a:extLst>
              <a:ext uri="{FF2B5EF4-FFF2-40B4-BE49-F238E27FC236}">
                <a16:creationId xmlns:a16="http://schemas.microsoft.com/office/drawing/2014/main" id="{59587361-4DA2-8C81-2668-9C40ACBDDCEF}"/>
              </a:ext>
            </a:extLst>
          </p:cNvPr>
          <p:cNvSpPr txBox="1">
            <a:spLocks noGrp="1"/>
          </p:cNvSpPr>
          <p:nvPr>
            <p:ph type="pic" idx="1"/>
          </p:nvPr>
        </p:nvSpPr>
        <p:spPr>
          <a:xfrm>
            <a:off x="3887388" y="987423"/>
            <a:ext cx="4629149" cy="4873623"/>
          </a:xfrm>
        </p:spPr>
        <p:txBody>
          <a:bodyPr/>
          <a:lstStyle>
            <a:lvl1pPr marL="0" indent="0">
              <a:buNone/>
              <a:defRPr sz="3200"/>
            </a:lvl1pPr>
          </a:lstStyle>
          <a:p>
            <a:pPr lvl="0"/>
            <a:r>
              <a:rPr lang="fr-FR"/>
              <a:t>Cliquez sur l'icône pour ajouter une image</a:t>
            </a:r>
            <a:endParaRPr lang="en-US"/>
          </a:p>
        </p:txBody>
      </p:sp>
      <p:sp>
        <p:nvSpPr>
          <p:cNvPr id="4" name="Text Placeholder 3">
            <a:extLst>
              <a:ext uri="{FF2B5EF4-FFF2-40B4-BE49-F238E27FC236}">
                <a16:creationId xmlns:a16="http://schemas.microsoft.com/office/drawing/2014/main" id="{7E01435C-C9E9-555D-A295-252B61F3C83F}"/>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fr-FR"/>
              <a:t>Cliquez pour modifier les styles du texte du masque</a:t>
            </a:r>
          </a:p>
        </p:txBody>
      </p:sp>
      <p:sp>
        <p:nvSpPr>
          <p:cNvPr id="5" name="Date Placeholder 4">
            <a:extLst>
              <a:ext uri="{FF2B5EF4-FFF2-40B4-BE49-F238E27FC236}">
                <a16:creationId xmlns:a16="http://schemas.microsoft.com/office/drawing/2014/main" id="{883D0C1F-CF28-5F40-3015-CCC7347C5F02}"/>
              </a:ext>
            </a:extLst>
          </p:cNvPr>
          <p:cNvSpPr txBox="1">
            <a:spLocks noGrp="1"/>
          </p:cNvSpPr>
          <p:nvPr>
            <p:ph type="dt" sz="half" idx="7"/>
          </p:nvPr>
        </p:nvSpPr>
        <p:spPr/>
        <p:txBody>
          <a:bodyPr/>
          <a:lstStyle>
            <a:lvl1pPr>
              <a:defRPr/>
            </a:lvl1pPr>
          </a:lstStyle>
          <a:p>
            <a:pPr lvl="0"/>
            <a:fld id="{8D94878B-51F7-4A84-9EA3-B8494A76E576}" type="datetime1">
              <a:rPr lang="fr-FR"/>
              <a:pPr lvl="0"/>
              <a:t>23/09/2022</a:t>
            </a:fld>
            <a:endParaRPr lang="fr-FR"/>
          </a:p>
        </p:txBody>
      </p:sp>
      <p:sp>
        <p:nvSpPr>
          <p:cNvPr id="6" name="Footer Placeholder 5">
            <a:extLst>
              <a:ext uri="{FF2B5EF4-FFF2-40B4-BE49-F238E27FC236}">
                <a16:creationId xmlns:a16="http://schemas.microsoft.com/office/drawing/2014/main" id="{CB24D21B-CD9F-7E35-2E29-168FAE0C1879}"/>
              </a:ext>
            </a:extLst>
          </p:cNvPr>
          <p:cNvSpPr txBox="1">
            <a:spLocks noGrp="1"/>
          </p:cNvSpPr>
          <p:nvPr>
            <p:ph type="ftr" sz="quarter" idx="9"/>
          </p:nvPr>
        </p:nvSpPr>
        <p:spPr/>
        <p:txBody>
          <a:bodyPr/>
          <a:lstStyle>
            <a:lvl1pPr>
              <a:defRPr/>
            </a:lvl1pPr>
          </a:lstStyle>
          <a:p>
            <a:pPr lvl="0"/>
            <a:endParaRPr lang="fr-FR"/>
          </a:p>
        </p:txBody>
      </p:sp>
      <p:sp>
        <p:nvSpPr>
          <p:cNvPr id="7" name="Slide Number Placeholder 6">
            <a:extLst>
              <a:ext uri="{FF2B5EF4-FFF2-40B4-BE49-F238E27FC236}">
                <a16:creationId xmlns:a16="http://schemas.microsoft.com/office/drawing/2014/main" id="{8C8C3B8D-DA26-A95B-F242-A340C4ACC8FA}"/>
              </a:ext>
            </a:extLst>
          </p:cNvPr>
          <p:cNvSpPr txBox="1">
            <a:spLocks noGrp="1"/>
          </p:cNvSpPr>
          <p:nvPr>
            <p:ph type="sldNum" sz="quarter" idx="8"/>
          </p:nvPr>
        </p:nvSpPr>
        <p:spPr/>
        <p:txBody>
          <a:bodyPr/>
          <a:lstStyle>
            <a:lvl1pPr>
              <a:defRPr/>
            </a:lvl1pPr>
          </a:lstStyle>
          <a:p>
            <a:pPr lvl="0"/>
            <a:fld id="{E77A1DC9-096E-4F54-9FF9-8376148181C6}" type="slidenum">
              <a:t>‹N°›</a:t>
            </a:fld>
            <a:endParaRPr lang="fr-FR"/>
          </a:p>
        </p:txBody>
      </p:sp>
    </p:spTree>
    <p:extLst>
      <p:ext uri="{BB962C8B-B14F-4D97-AF65-F5344CB8AC3E}">
        <p14:creationId xmlns:p14="http://schemas.microsoft.com/office/powerpoint/2010/main" val="321028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A84D4B-CFF6-BC47-D756-D40D3905BC89}"/>
              </a:ext>
            </a:extLst>
          </p:cNvPr>
          <p:cNvSpPr txBox="1">
            <a:spLocks noGrp="1"/>
          </p:cNvSpPr>
          <p:nvPr>
            <p:ph type="title"/>
          </p:nvPr>
        </p:nvSpPr>
        <p:spPr>
          <a:xfrm>
            <a:off x="628650" y="365129"/>
            <a:ext cx="7886700" cy="1325559"/>
          </a:xfrm>
          <a:prstGeom prst="rect">
            <a:avLst/>
          </a:prstGeom>
          <a:noFill/>
          <a:ln>
            <a:noFill/>
          </a:ln>
        </p:spPr>
        <p:txBody>
          <a:bodyPr vert="horz" wrap="square" lIns="91440" tIns="45720" rIns="91440" bIns="45720" anchor="ctr" anchorCtr="0" compatLnSpc="1">
            <a:normAutofit/>
          </a:bodyPr>
          <a:lstStyle/>
          <a:p>
            <a:pPr lvl="0"/>
            <a:r>
              <a:rPr lang="fr-FR"/>
              <a:t>Modifiez le style du titre</a:t>
            </a:r>
            <a:endParaRPr lang="en-US"/>
          </a:p>
        </p:txBody>
      </p:sp>
      <p:sp>
        <p:nvSpPr>
          <p:cNvPr id="3" name="Text Placeholder 2">
            <a:extLst>
              <a:ext uri="{FF2B5EF4-FFF2-40B4-BE49-F238E27FC236}">
                <a16:creationId xmlns:a16="http://schemas.microsoft.com/office/drawing/2014/main" id="{EEA9BCFB-CE06-EA49-257B-62B9C143236B}"/>
              </a:ext>
            </a:extLst>
          </p:cNvPr>
          <p:cNvSpPr txBox="1">
            <a:spLocks noGrp="1"/>
          </p:cNvSpPr>
          <p:nvPr>
            <p:ph type="body" idx="1"/>
          </p:nvPr>
        </p:nvSpPr>
        <p:spPr>
          <a:xfrm>
            <a:off x="628650" y="1825627"/>
            <a:ext cx="7886700" cy="4351336"/>
          </a:xfrm>
          <a:prstGeom prst="rect">
            <a:avLst/>
          </a:prstGeom>
          <a:noFill/>
          <a:ln>
            <a:noFill/>
          </a:ln>
        </p:spPr>
        <p:txBody>
          <a:bodyPr vert="horz" wrap="square" lIns="91440" tIns="45720" rIns="91440" bIns="45720" anchor="t" anchorCtr="0" compatLnSpc="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a:extLst>
              <a:ext uri="{FF2B5EF4-FFF2-40B4-BE49-F238E27FC236}">
                <a16:creationId xmlns:a16="http://schemas.microsoft.com/office/drawing/2014/main" id="{7C82F83D-FBF1-A2C6-9EF7-2395A4DAF209}"/>
              </a:ext>
            </a:extLst>
          </p:cNvPr>
          <p:cNvSpPr txBox="1">
            <a:spLocks noGrp="1"/>
          </p:cNvSpPr>
          <p:nvPr>
            <p:ph type="dt" sz="half" idx="2"/>
          </p:nvPr>
        </p:nvSpPr>
        <p:spPr>
          <a:xfrm>
            <a:off x="628650" y="6356351"/>
            <a:ext cx="2057400"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fld id="{E0A5B198-C413-4046-8148-C3F0CB5309AE}" type="datetime1">
              <a:rPr lang="fr-FR"/>
              <a:pPr lvl="0"/>
              <a:t>23/09/2022</a:t>
            </a:fld>
            <a:endParaRPr lang="fr-FR"/>
          </a:p>
        </p:txBody>
      </p:sp>
      <p:sp>
        <p:nvSpPr>
          <p:cNvPr id="5" name="Footer Placeholder 4">
            <a:extLst>
              <a:ext uri="{FF2B5EF4-FFF2-40B4-BE49-F238E27FC236}">
                <a16:creationId xmlns:a16="http://schemas.microsoft.com/office/drawing/2014/main" id="{749BC712-730D-37DC-ED55-7F4BF326D5BE}"/>
              </a:ext>
            </a:extLst>
          </p:cNvPr>
          <p:cNvSpPr txBox="1">
            <a:spLocks noGrp="1"/>
          </p:cNvSpPr>
          <p:nvPr>
            <p:ph type="ftr" sz="quarter" idx="3"/>
          </p:nvPr>
        </p:nvSpPr>
        <p:spPr>
          <a:xfrm>
            <a:off x="3028949" y="6356351"/>
            <a:ext cx="3086099" cy="365129"/>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endParaRPr lang="fr-FR"/>
          </a:p>
        </p:txBody>
      </p:sp>
      <p:sp>
        <p:nvSpPr>
          <p:cNvPr id="6" name="Slide Number Placeholder 5">
            <a:extLst>
              <a:ext uri="{FF2B5EF4-FFF2-40B4-BE49-F238E27FC236}">
                <a16:creationId xmlns:a16="http://schemas.microsoft.com/office/drawing/2014/main" id="{A997BFAC-1CD5-E9CE-6491-AF1496CF9DFE}"/>
              </a:ext>
            </a:extLst>
          </p:cNvPr>
          <p:cNvSpPr txBox="1">
            <a:spLocks noGrp="1"/>
          </p:cNvSpPr>
          <p:nvPr>
            <p:ph type="sldNum" sz="quarter" idx="4"/>
          </p:nvPr>
        </p:nvSpPr>
        <p:spPr>
          <a:xfrm>
            <a:off x="6457949" y="6356351"/>
            <a:ext cx="205740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fld id="{ED5FCCE0-F89E-494E-9A00-FFBC86B45C2C}"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fr-F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D1C695DA-6EBF-E4D4-CAE9-844487EE4EE3}"/>
              </a:ext>
            </a:extLst>
          </p:cNvPr>
          <p:cNvSpPr/>
          <p:nvPr/>
        </p:nvSpPr>
        <p:spPr>
          <a:xfrm>
            <a:off x="0" y="-1"/>
            <a:ext cx="9144000" cy="6858001"/>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Ellipse 4">
            <a:extLst>
              <a:ext uri="{FF2B5EF4-FFF2-40B4-BE49-F238E27FC236}">
                <a16:creationId xmlns:a16="http://schemas.microsoft.com/office/drawing/2014/main" id="{05276996-6574-0C1E-3A1E-B72A8A1DA1A7}"/>
              </a:ext>
            </a:extLst>
          </p:cNvPr>
          <p:cNvSpPr/>
          <p:nvPr/>
        </p:nvSpPr>
        <p:spPr>
          <a:xfrm>
            <a:off x="5316568" y="-1622621"/>
            <a:ext cx="4829138" cy="3962396"/>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pic>
        <p:nvPicPr>
          <p:cNvPr id="4" name="Image 5">
            <a:extLst>
              <a:ext uri="{FF2B5EF4-FFF2-40B4-BE49-F238E27FC236}">
                <a16:creationId xmlns:a16="http://schemas.microsoft.com/office/drawing/2014/main" id="{F83CE1FB-723E-4112-937A-A7682B251BFE}"/>
              </a:ext>
            </a:extLst>
          </p:cNvPr>
          <p:cNvPicPr>
            <a:picLocks noChangeAspect="1"/>
          </p:cNvPicPr>
          <p:nvPr/>
        </p:nvPicPr>
        <p:blipFill rotWithShape="1">
          <a:blip r:embed="rId2"/>
          <a:srcRect l="12994" t="19029" r="10959" b="24243"/>
          <a:stretch/>
        </p:blipFill>
        <p:spPr>
          <a:xfrm>
            <a:off x="6057899" y="92793"/>
            <a:ext cx="3161281" cy="1667115"/>
          </a:xfrm>
          <a:prstGeom prst="rect">
            <a:avLst/>
          </a:prstGeom>
          <a:noFill/>
          <a:ln cap="flat">
            <a:noFill/>
          </a:ln>
        </p:spPr>
      </p:pic>
      <p:sp>
        <p:nvSpPr>
          <p:cNvPr id="5" name="object 3">
            <a:extLst>
              <a:ext uri="{FF2B5EF4-FFF2-40B4-BE49-F238E27FC236}">
                <a16:creationId xmlns:a16="http://schemas.microsoft.com/office/drawing/2014/main" id="{A1EB9922-4839-E2CA-8169-B7CC7EDA991F}"/>
              </a:ext>
            </a:extLst>
          </p:cNvPr>
          <p:cNvSpPr txBox="1"/>
          <p:nvPr/>
        </p:nvSpPr>
        <p:spPr>
          <a:xfrm>
            <a:off x="37591" y="2930875"/>
            <a:ext cx="9143999" cy="1759587"/>
          </a:xfrm>
          <a:prstGeom prst="rect">
            <a:avLst/>
          </a:prstGeom>
          <a:noFill/>
          <a:ln cap="flat">
            <a:noFill/>
          </a:ln>
        </p:spPr>
        <p:txBody>
          <a:bodyPr vert="horz" wrap="square" lIns="0" tIns="106683" rIns="0" bIns="0" anchor="t" anchorCtr="1" compatLnSpc="1">
            <a:spAutoFit/>
          </a:bodyPr>
          <a:lstStyle/>
          <a:p>
            <a:pPr marL="12701" marR="5084" lvl="0" indent="0" algn="ctr" defTabSz="457200" rtl="0" fontAlgn="auto" hangingPunct="1">
              <a:lnSpc>
                <a:spcPts val="6320"/>
              </a:lnSpc>
              <a:spcBef>
                <a:spcPts val="840"/>
              </a:spcBef>
              <a:spcAft>
                <a:spcPts val="0"/>
              </a:spcAft>
              <a:buNone/>
              <a:tabLst/>
              <a:defRPr sz="1800" b="0" i="0" u="none" strike="noStrike" kern="0" cap="none" spc="0" baseline="0">
                <a:solidFill>
                  <a:srgbClr val="000000"/>
                </a:solidFill>
                <a:uFillTx/>
              </a:defRPr>
            </a:pPr>
            <a:r>
              <a:rPr lang="fr-FR" sz="5800" b="1" i="0" u="none" strike="noStrike" kern="1200" cap="none" spc="0" baseline="0" dirty="0">
                <a:solidFill>
                  <a:srgbClr val="FFFFFF"/>
                </a:solidFill>
                <a:uFillTx/>
                <a:latin typeface="Calibri" pitchFamily="34"/>
                <a:cs typeface="Calibri" pitchFamily="34"/>
              </a:rPr>
              <a:t>Assemblée Générale</a:t>
            </a:r>
          </a:p>
          <a:p>
            <a:pPr marL="12701" marR="5084" lvl="0" indent="0" algn="ctr" defTabSz="457200" rtl="0" fontAlgn="auto" hangingPunct="1">
              <a:lnSpc>
                <a:spcPts val="6320"/>
              </a:lnSpc>
              <a:spcBef>
                <a:spcPts val="840"/>
              </a:spcBef>
              <a:spcAft>
                <a:spcPts val="0"/>
              </a:spcAft>
              <a:buNone/>
              <a:tabLst/>
              <a:defRPr sz="1800" b="0" i="0" u="none" strike="noStrike" kern="0" cap="none" spc="0" baseline="0">
                <a:solidFill>
                  <a:srgbClr val="000000"/>
                </a:solidFill>
                <a:uFillTx/>
              </a:defRPr>
            </a:pPr>
            <a:r>
              <a:rPr lang="fr-FR" sz="4000" b="0" i="0" u="none" strike="noStrike" kern="1200" cap="none" spc="0" baseline="0" dirty="0">
                <a:solidFill>
                  <a:srgbClr val="FFFFFF"/>
                </a:solidFill>
                <a:uFillTx/>
                <a:latin typeface="Calibri" pitchFamily="34"/>
                <a:cs typeface="Calibri" pitchFamily="34"/>
              </a:rPr>
              <a:t>Le 11 juin 2022</a:t>
            </a:r>
            <a:endParaRPr lang="fr-FR" sz="5800" b="0" i="0" u="none" strike="noStrike" kern="1200" cap="none" spc="0" baseline="0" dirty="0">
              <a:solidFill>
                <a:srgbClr val="000000"/>
              </a:solidFill>
              <a:uFillTx/>
              <a:latin typeface="Calibri" pitchFamily="34"/>
              <a:cs typeface="Calibri" pitchFamily="34"/>
            </a:endParaRPr>
          </a:p>
        </p:txBody>
      </p:sp>
    </p:spTree>
    <p:extLst>
      <p:ext uri="{BB962C8B-B14F-4D97-AF65-F5344CB8AC3E}">
        <p14:creationId xmlns:p14="http://schemas.microsoft.com/office/powerpoint/2010/main" val="967611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E1BF741-57AA-A77A-610A-F8CCACFAA44B}"/>
              </a:ext>
            </a:extLst>
          </p:cNvPr>
          <p:cNvSpPr>
            <a:spLocks noGrp="1"/>
          </p:cNvSpPr>
          <p:nvPr>
            <p:ph idx="1"/>
          </p:nvPr>
        </p:nvSpPr>
        <p:spPr>
          <a:xfrm>
            <a:off x="171450" y="2512140"/>
            <a:ext cx="8801100" cy="4351336"/>
          </a:xfrm>
        </p:spPr>
        <p:txBody>
          <a:bodyPr>
            <a:normAutofit/>
          </a:bodyPr>
          <a:lstStyle/>
          <a:p>
            <a:r>
              <a:rPr lang="fr-FR" sz="2400" b="0" i="0" dirty="0">
                <a:solidFill>
                  <a:srgbClr val="000000"/>
                </a:solidFill>
                <a:effectLst/>
                <a:latin typeface="Calibri" panose="020F0502020204030204" pitchFamily="34" charset="0"/>
                <a:cs typeface="Calibri" panose="020F0502020204030204" pitchFamily="34" charset="0"/>
              </a:rPr>
              <a:t>Cycle 1 : Les origines (sortie à la grotte du Cerdon)</a:t>
            </a:r>
          </a:p>
          <a:p>
            <a:r>
              <a:rPr lang="fr-FR" sz="2400" b="0" i="0" dirty="0">
                <a:solidFill>
                  <a:srgbClr val="000000"/>
                </a:solidFill>
                <a:effectLst/>
                <a:latin typeface="Calibri" panose="020F0502020204030204" pitchFamily="34" charset="0"/>
                <a:cs typeface="Calibri" panose="020F0502020204030204" pitchFamily="34" charset="0"/>
              </a:rPr>
              <a:t>Cycle 2 : Arts et spectacle (sortie au parc d’attraction Walibi)</a:t>
            </a:r>
          </a:p>
          <a:p>
            <a:r>
              <a:rPr lang="fr-FR" sz="2400" b="0" i="0" dirty="0">
                <a:solidFill>
                  <a:srgbClr val="000000"/>
                </a:solidFill>
                <a:effectLst/>
                <a:latin typeface="Calibri" panose="020F0502020204030204" pitchFamily="34" charset="0"/>
                <a:cs typeface="Calibri" panose="020F0502020204030204" pitchFamily="34" charset="0"/>
              </a:rPr>
              <a:t>Cycle 3 : Voyages…</a:t>
            </a:r>
          </a:p>
          <a:p>
            <a:r>
              <a:rPr lang="fr-FR" sz="2400" b="0" i="0" dirty="0">
                <a:solidFill>
                  <a:srgbClr val="000000"/>
                </a:solidFill>
                <a:effectLst/>
                <a:latin typeface="Calibri" panose="020F0502020204030204" pitchFamily="34" charset="0"/>
                <a:cs typeface="Calibri" panose="020F0502020204030204" pitchFamily="34" charset="0"/>
              </a:rPr>
              <a:t>Cycle 4 : La cour des Héros et Héroïnes fantastiques</a:t>
            </a:r>
          </a:p>
          <a:p>
            <a:r>
              <a:rPr lang="fr-FR" sz="2400" b="0" i="0" dirty="0">
                <a:solidFill>
                  <a:srgbClr val="000000"/>
                </a:solidFill>
                <a:effectLst/>
                <a:latin typeface="Calibri" panose="020F0502020204030204" pitchFamily="34" charset="0"/>
                <a:cs typeface="Calibri" panose="020F0502020204030204" pitchFamily="34" charset="0"/>
              </a:rPr>
              <a:t>Cycle 5 : Les saisons en musique (Sortie file en vol et La ferme de </a:t>
            </a:r>
            <a:r>
              <a:rPr lang="fr-FR" sz="2400" b="0" i="0" dirty="0" err="1">
                <a:solidFill>
                  <a:srgbClr val="000000"/>
                </a:solidFill>
                <a:effectLst/>
                <a:latin typeface="Calibri" panose="020F0502020204030204" pitchFamily="34" charset="0"/>
                <a:cs typeface="Calibri" panose="020F0502020204030204" pitchFamily="34" charset="0"/>
              </a:rPr>
              <a:t>Chosal</a:t>
            </a:r>
            <a:r>
              <a:rPr lang="fr-FR" sz="2400" b="0" i="0" dirty="0">
                <a:solidFill>
                  <a:srgbClr val="000000"/>
                </a:solidFill>
                <a:effectLst/>
                <a:latin typeface="Calibri" panose="020F0502020204030204" pitchFamily="34" charset="0"/>
                <a:cs typeface="Calibri" panose="020F0502020204030204" pitchFamily="34" charset="0"/>
              </a:rPr>
              <a:t>)</a:t>
            </a:r>
          </a:p>
          <a:p>
            <a:pPr marL="0" indent="0">
              <a:buNone/>
            </a:pPr>
            <a:endParaRPr lang="fr-FR" sz="2400" dirty="0">
              <a:solidFill>
                <a:srgbClr val="000000"/>
              </a:solidFill>
              <a:latin typeface="Calibri" panose="020F0502020204030204" pitchFamily="34" charset="0"/>
              <a:cs typeface="Calibri" panose="020F0502020204030204" pitchFamily="34" charset="0"/>
            </a:endParaRPr>
          </a:p>
          <a:p>
            <a:pPr marL="0" indent="0">
              <a:buNone/>
            </a:pPr>
            <a:r>
              <a:rPr lang="fr-FR" sz="2400" b="0" i="0" dirty="0">
                <a:solidFill>
                  <a:srgbClr val="000000"/>
                </a:solidFill>
                <a:effectLst/>
                <a:latin typeface="Calibri" panose="020F0502020204030204" pitchFamily="34" charset="0"/>
                <a:cs typeface="Calibri" panose="020F0502020204030204" pitchFamily="34" charset="0"/>
              </a:rPr>
              <a:t> 6 diplômés BAFA, un stagiaire CPJEPS, deux stagiaires BAFA et une stagiaire BEPJEPS .</a:t>
            </a:r>
          </a:p>
          <a:p>
            <a:pPr marL="0" indent="0">
              <a:buNone/>
            </a:pPr>
            <a:endParaRPr lang="fr-FR" dirty="0"/>
          </a:p>
        </p:txBody>
      </p:sp>
      <p:sp>
        <p:nvSpPr>
          <p:cNvPr id="5" name="object 3">
            <a:extLst>
              <a:ext uri="{FF2B5EF4-FFF2-40B4-BE49-F238E27FC236}">
                <a16:creationId xmlns:a16="http://schemas.microsoft.com/office/drawing/2014/main" id="{EB74B5CF-BB76-3EC7-04B8-1A91E9AC4266}"/>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36173A17-6141-54EB-B976-73E264B98D0D}"/>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
        <p:nvSpPr>
          <p:cNvPr id="8" name="Titre 1">
            <a:extLst>
              <a:ext uri="{FF2B5EF4-FFF2-40B4-BE49-F238E27FC236}">
                <a16:creationId xmlns:a16="http://schemas.microsoft.com/office/drawing/2014/main" id="{435461D8-0148-6F38-625B-FF0FBBC8250A}"/>
              </a:ext>
            </a:extLst>
          </p:cNvPr>
          <p:cNvSpPr txBox="1">
            <a:spLocks/>
          </p:cNvSpPr>
          <p:nvPr/>
        </p:nvSpPr>
        <p:spPr>
          <a:xfrm>
            <a:off x="171450" y="1291461"/>
            <a:ext cx="6419850" cy="1009540"/>
          </a:xfrm>
          <a:prstGeom prst="rect">
            <a:avLst/>
          </a:prstGeom>
          <a:no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a:defRPr>
            </a:lvl1pPr>
          </a:lstStyle>
          <a:p>
            <a:r>
              <a:rPr lang="fr-FR" sz="4000" dirty="0">
                <a:solidFill>
                  <a:srgbClr val="0DABE2"/>
                </a:solidFill>
                <a:latin typeface="Calibri" panose="020F0502020204030204" pitchFamily="34" charset="0"/>
                <a:cs typeface="Calibri" panose="020F0502020204030204" pitchFamily="34" charset="0"/>
              </a:rPr>
              <a:t>Bilan Mercredi CLSH 2021</a:t>
            </a:r>
          </a:p>
        </p:txBody>
      </p:sp>
    </p:spTree>
    <p:extLst>
      <p:ext uri="{BB962C8B-B14F-4D97-AF65-F5344CB8AC3E}">
        <p14:creationId xmlns:p14="http://schemas.microsoft.com/office/powerpoint/2010/main" val="1661136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CCD2C044-62C8-4324-0915-3B5D78F36EB2}"/>
              </a:ext>
            </a:extLst>
          </p:cNvPr>
          <p:cNvGraphicFramePr>
            <a:graphicFrameLocks noGrp="1"/>
          </p:cNvGraphicFramePr>
          <p:nvPr>
            <p:ph idx="1"/>
            <p:extLst>
              <p:ext uri="{D42A27DB-BD31-4B8C-83A1-F6EECF244321}">
                <p14:modId xmlns:p14="http://schemas.microsoft.com/office/powerpoint/2010/main" val="2755115119"/>
              </p:ext>
            </p:extLst>
          </p:nvPr>
        </p:nvGraphicFramePr>
        <p:xfrm>
          <a:off x="171450" y="1544574"/>
          <a:ext cx="8972550" cy="5133812"/>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3">
            <a:extLst>
              <a:ext uri="{FF2B5EF4-FFF2-40B4-BE49-F238E27FC236}">
                <a16:creationId xmlns:a16="http://schemas.microsoft.com/office/drawing/2014/main" id="{DA66BAD5-577B-A05D-6BA3-97438D3AF5F4}"/>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1F439F16-270C-9EA4-5BAC-17E9734ACFF9}"/>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638986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71EC5-8723-F594-3963-77C21C923621}"/>
              </a:ext>
            </a:extLst>
          </p:cNvPr>
          <p:cNvSpPr>
            <a:spLocks noGrp="1"/>
          </p:cNvSpPr>
          <p:nvPr>
            <p:ph type="title"/>
          </p:nvPr>
        </p:nvSpPr>
        <p:spPr>
          <a:xfrm>
            <a:off x="257175" y="1256190"/>
            <a:ext cx="7886700" cy="916781"/>
          </a:xfrm>
        </p:spPr>
        <p:txBody>
          <a:bodyPr>
            <a:normAutofit/>
          </a:bodyPr>
          <a:lstStyle/>
          <a:p>
            <a:r>
              <a:rPr lang="fr-FR" sz="4000" dirty="0">
                <a:solidFill>
                  <a:srgbClr val="0DABE2"/>
                </a:solidFill>
                <a:latin typeface="Calibri" panose="020F0502020204030204" pitchFamily="34" charset="0"/>
                <a:ea typeface="+mn-ea"/>
                <a:cs typeface="Calibri" panose="020F0502020204030204" pitchFamily="34" charset="0"/>
              </a:rPr>
              <a:t>Bilan Vacances CLSH 2021</a:t>
            </a:r>
          </a:p>
        </p:txBody>
      </p:sp>
      <p:sp>
        <p:nvSpPr>
          <p:cNvPr id="3" name="Espace réservé du contenu 2">
            <a:extLst>
              <a:ext uri="{FF2B5EF4-FFF2-40B4-BE49-F238E27FC236}">
                <a16:creationId xmlns:a16="http://schemas.microsoft.com/office/drawing/2014/main" id="{83C9C522-E84B-7A6D-736C-38FE987B84A9}"/>
              </a:ext>
            </a:extLst>
          </p:cNvPr>
          <p:cNvSpPr>
            <a:spLocks noGrp="1"/>
          </p:cNvSpPr>
          <p:nvPr>
            <p:ph idx="1"/>
          </p:nvPr>
        </p:nvSpPr>
        <p:spPr>
          <a:xfrm>
            <a:off x="390525" y="2338306"/>
            <a:ext cx="7886700" cy="4177812"/>
          </a:xfrm>
        </p:spPr>
        <p:txBody>
          <a:bodyPr>
            <a:normAutofit fontScale="55000" lnSpcReduction="20000"/>
          </a:bodyPr>
          <a:lstStyle/>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Par suite des conditions liées au protocole sanitaire (COVID) nous avons été </a:t>
            </a:r>
            <a:r>
              <a:rPr lang="fr-FR" sz="3400" b="1" i="0" dirty="0">
                <a:solidFill>
                  <a:srgbClr val="000000"/>
                </a:solidFill>
                <a:effectLst/>
                <a:latin typeface="Calibri" panose="020F0502020204030204" pitchFamily="34" charset="0"/>
                <a:cs typeface="Calibri" panose="020F0502020204030204" pitchFamily="34" charset="0"/>
              </a:rPr>
              <a:t>forcés d’instaurer des critères d’inscription </a:t>
            </a:r>
            <a:r>
              <a:rPr lang="fr-FR" sz="3400" b="0" i="0" dirty="0">
                <a:solidFill>
                  <a:srgbClr val="000000"/>
                </a:solidFill>
                <a:effectLst/>
                <a:latin typeface="Calibri" panose="020F0502020204030204" pitchFamily="34" charset="0"/>
                <a:cs typeface="Calibri" panose="020F0502020204030204" pitchFamily="34" charset="0"/>
              </a:rPr>
              <a:t>(personnel prioritaire). Ce qui a fortement impacté la capacité des enfants pouvant être accueillis.</a:t>
            </a:r>
          </a:p>
          <a:p>
            <a:pPr>
              <a:lnSpc>
                <a:spcPct val="120000"/>
              </a:lnSpc>
              <a:spcBef>
                <a:spcPts val="0"/>
              </a:spcBef>
            </a:pPr>
            <a:endParaRPr lang="fr-FR" sz="3400" b="0" i="0" dirty="0">
              <a:solidFill>
                <a:srgbClr val="000000"/>
              </a:solidFill>
              <a:effectLst/>
              <a:latin typeface="Calibri" panose="020F0502020204030204" pitchFamily="34" charset="0"/>
              <a:cs typeface="Calibri" panose="020F0502020204030204" pitchFamily="34" charset="0"/>
            </a:endParaRPr>
          </a:p>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Une souplesse a tout de même été accordée sur la période d’été</a:t>
            </a:r>
            <a:r>
              <a:rPr lang="fr-FR" sz="3400" dirty="0">
                <a:latin typeface="Calibri" panose="020F0502020204030204" pitchFamily="34" charset="0"/>
                <a:cs typeface="Calibri" panose="020F0502020204030204" pitchFamily="34" charset="0"/>
              </a:rPr>
              <a:t>, n</a:t>
            </a:r>
            <a:r>
              <a:rPr lang="fr-FR" sz="3400" b="0" i="0" dirty="0">
                <a:solidFill>
                  <a:srgbClr val="000000"/>
                </a:solidFill>
                <a:effectLst/>
                <a:latin typeface="Calibri" panose="020F0502020204030204" pitchFamily="34" charset="0"/>
                <a:cs typeface="Calibri" panose="020F0502020204030204" pitchFamily="34" charset="0"/>
              </a:rPr>
              <a:t>ous permettant ainsi d’accueillir plus d’enfants sans avoir recours aux critères.</a:t>
            </a:r>
          </a:p>
          <a:p>
            <a:pPr>
              <a:lnSpc>
                <a:spcPct val="120000"/>
              </a:lnSpc>
              <a:spcBef>
                <a:spcPts val="0"/>
              </a:spcBef>
            </a:pPr>
            <a:endParaRPr lang="fr-FR" sz="3400" b="0" i="0" dirty="0">
              <a:solidFill>
                <a:srgbClr val="000000"/>
              </a:solidFill>
              <a:effectLst/>
              <a:latin typeface="Calibri" panose="020F0502020204030204" pitchFamily="34" charset="0"/>
              <a:cs typeface="Calibri" panose="020F0502020204030204" pitchFamily="34" charset="0"/>
            </a:endParaRPr>
          </a:p>
          <a:p>
            <a:pPr marL="0" indent="0">
              <a:lnSpc>
                <a:spcPct val="120000"/>
              </a:lnSpc>
              <a:spcBef>
                <a:spcPts val="0"/>
              </a:spcBef>
              <a:buNone/>
            </a:pPr>
            <a:r>
              <a:rPr lang="fr-FR" sz="4200" b="0" i="0" dirty="0">
                <a:solidFill>
                  <a:srgbClr val="0DABE2"/>
                </a:solidFill>
                <a:effectLst/>
                <a:latin typeface="Calibri" panose="020F0502020204030204" pitchFamily="34" charset="0"/>
                <a:cs typeface="Calibri" panose="020F0502020204030204" pitchFamily="34" charset="0"/>
              </a:rPr>
              <a:t>Les sorties pendant les vacances</a:t>
            </a:r>
          </a:p>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Voyage dans un univers magique (Sortie au ciné Laudon)</a:t>
            </a:r>
            <a:endParaRPr lang="fr-FR" sz="3400" dirty="0">
              <a:latin typeface="Calibri" panose="020F0502020204030204" pitchFamily="34" charset="0"/>
              <a:cs typeface="Calibri" panose="020F0502020204030204" pitchFamily="34" charset="0"/>
            </a:endParaRPr>
          </a:p>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Le foyer hanté (Sortie à la patinoire d’Annecy, Bibliothèque de Saint-Jorioz) </a:t>
            </a:r>
          </a:p>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La magie des éléments (sortie au Musée du pays St-</a:t>
            </a:r>
            <a:r>
              <a:rPr lang="fr-FR" sz="3400" b="0" i="0" dirty="0" err="1">
                <a:solidFill>
                  <a:srgbClr val="000000"/>
                </a:solidFill>
                <a:effectLst/>
                <a:latin typeface="Calibri" panose="020F0502020204030204" pitchFamily="34" charset="0"/>
                <a:cs typeface="Calibri" panose="020F0502020204030204" pitchFamily="34" charset="0"/>
              </a:rPr>
              <a:t>Jorioz</a:t>
            </a:r>
            <a:r>
              <a:rPr lang="fr-FR" sz="3400" b="0" i="0" dirty="0">
                <a:solidFill>
                  <a:srgbClr val="000000"/>
                </a:solidFill>
                <a:effectLst/>
                <a:latin typeface="Calibri" panose="020F0502020204030204" pitchFamily="34" charset="0"/>
                <a:cs typeface="Calibri" panose="020F0502020204030204" pitchFamily="34" charset="0"/>
              </a:rPr>
              <a:t>)</a:t>
            </a:r>
            <a:endParaRPr lang="fr-FR" sz="3400" dirty="0">
              <a:latin typeface="Calibri" panose="020F0502020204030204" pitchFamily="34" charset="0"/>
              <a:cs typeface="Calibri" panose="020F0502020204030204" pitchFamily="34" charset="0"/>
            </a:endParaRPr>
          </a:p>
          <a:p>
            <a:pPr>
              <a:lnSpc>
                <a:spcPct val="120000"/>
              </a:lnSpc>
              <a:spcBef>
                <a:spcPts val="0"/>
              </a:spcBef>
            </a:pPr>
            <a:r>
              <a:rPr lang="fr-FR" sz="3400" b="0" i="0" dirty="0">
                <a:solidFill>
                  <a:srgbClr val="000000"/>
                </a:solidFill>
                <a:effectLst/>
                <a:latin typeface="Calibri" panose="020F0502020204030204" pitchFamily="34" charset="0"/>
                <a:cs typeface="Calibri" panose="020F0502020204030204" pitchFamily="34" charset="0"/>
              </a:rPr>
              <a:t>Les Cinq sens, Ma belle planète (sortie à l’Internautique de St-Jorioz)</a:t>
            </a:r>
          </a:p>
          <a:p>
            <a:pPr marL="0" indent="0">
              <a:buNone/>
            </a:pPr>
            <a:endParaRPr lang="fr-FR" sz="1500" dirty="0"/>
          </a:p>
        </p:txBody>
      </p:sp>
      <p:sp>
        <p:nvSpPr>
          <p:cNvPr id="5" name="object 3">
            <a:extLst>
              <a:ext uri="{FF2B5EF4-FFF2-40B4-BE49-F238E27FC236}">
                <a16:creationId xmlns:a16="http://schemas.microsoft.com/office/drawing/2014/main" id="{380A2694-C45F-23BF-0910-2B82FF8AB788}"/>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7EC65EC5-B636-BC6F-624F-08A03414D203}"/>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2182419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0E7B04F8-146A-0C94-EF1B-98BCAC1A05FE}"/>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99004210-52BC-AB1A-9FB5-0CCDC7B0BB13}"/>
              </a:ext>
            </a:extLst>
          </p:cNvPr>
          <p:cNvSpPr txBox="1">
            <a:spLocks/>
          </p:cNvSpPr>
          <p:nvPr/>
        </p:nvSpPr>
        <p:spPr>
          <a:xfrm>
            <a:off x="0" y="341882"/>
            <a:ext cx="807720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GARDERIE PERISCOLAIRE RIBAMBELLE</a:t>
            </a:r>
            <a:endParaRPr lang="fr-FR" sz="3200" dirty="0">
              <a:solidFill>
                <a:srgbClr val="FFFFFF"/>
              </a:solidFill>
              <a:latin typeface="Century Gothic" pitchFamily="34"/>
              <a:cs typeface="Calibri" pitchFamily="34"/>
            </a:endParaRPr>
          </a:p>
        </p:txBody>
      </p:sp>
      <p:sp>
        <p:nvSpPr>
          <p:cNvPr id="10" name="ZoneTexte 9">
            <a:extLst>
              <a:ext uri="{FF2B5EF4-FFF2-40B4-BE49-F238E27FC236}">
                <a16:creationId xmlns:a16="http://schemas.microsoft.com/office/drawing/2014/main" id="{B0440A34-C62B-C5AD-0E7B-074CA16E7470}"/>
              </a:ext>
            </a:extLst>
          </p:cNvPr>
          <p:cNvSpPr txBox="1"/>
          <p:nvPr/>
        </p:nvSpPr>
        <p:spPr>
          <a:xfrm>
            <a:off x="409575" y="1638300"/>
            <a:ext cx="8562975" cy="3600986"/>
          </a:xfrm>
          <a:prstGeom prst="rect">
            <a:avLst/>
          </a:prstGeom>
          <a:noFill/>
        </p:spPr>
        <p:txBody>
          <a:bodyPr wrap="square">
            <a:spAutoFit/>
          </a:bodyPr>
          <a:lstStyle/>
          <a:p>
            <a:r>
              <a:rPr lang="fr-FR" sz="1800" dirty="0">
                <a:latin typeface="Calibri" panose="020F0502020204030204" pitchFamily="34" charset="0"/>
                <a:cs typeface="Calibri" panose="020F0502020204030204" pitchFamily="34" charset="0"/>
              </a:rPr>
              <a:t>période 1 : Janvier à Juillet 2021</a:t>
            </a:r>
          </a:p>
          <a:p>
            <a:endParaRPr lang="fr-FR" dirty="0">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118 inscrits en maternelle</a:t>
            </a: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181 inscrits en primaire</a:t>
            </a: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Effectif moyen du matin: 21 enfants</a:t>
            </a: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Effectif moyen du soir: 78 enfants</a:t>
            </a: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Effectif max du matin: 37 enfants </a:t>
            </a:r>
          </a:p>
          <a:p>
            <a:pPr marL="457200" indent="-457200">
              <a:buFont typeface="Arial" panose="020B0604020202020204" pitchFamily="34" charset="0"/>
              <a:buChar char="•"/>
            </a:pPr>
            <a:r>
              <a:rPr lang="fr-FR" sz="3200" dirty="0">
                <a:latin typeface="Calibri" panose="020F0502020204030204" pitchFamily="34" charset="0"/>
                <a:cs typeface="Calibri" panose="020F0502020204030204" pitchFamily="34" charset="0"/>
              </a:rPr>
              <a:t>Effectif max du soir: 103 enfants</a:t>
            </a:r>
          </a:p>
        </p:txBody>
      </p:sp>
    </p:spTree>
    <p:extLst>
      <p:ext uri="{BB962C8B-B14F-4D97-AF65-F5344CB8AC3E}">
        <p14:creationId xmlns:p14="http://schemas.microsoft.com/office/powerpoint/2010/main" val="640883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0E7B04F8-146A-0C94-EF1B-98BCAC1A05FE}"/>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99004210-52BC-AB1A-9FB5-0CCDC7B0BB13}"/>
              </a:ext>
            </a:extLst>
          </p:cNvPr>
          <p:cNvSpPr txBox="1">
            <a:spLocks/>
          </p:cNvSpPr>
          <p:nvPr/>
        </p:nvSpPr>
        <p:spPr>
          <a:xfrm>
            <a:off x="0" y="341882"/>
            <a:ext cx="807720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GARDERIE PERISCOLAIRE RIBAMBELLE</a:t>
            </a:r>
            <a:endParaRPr lang="fr-FR" sz="3200" dirty="0">
              <a:solidFill>
                <a:srgbClr val="FFFFFF"/>
              </a:solidFill>
              <a:latin typeface="Century Gothic" pitchFamily="34"/>
              <a:cs typeface="Calibri" pitchFamily="34"/>
            </a:endParaRPr>
          </a:p>
        </p:txBody>
      </p:sp>
      <p:sp>
        <p:nvSpPr>
          <p:cNvPr id="10" name="ZoneTexte 9">
            <a:extLst>
              <a:ext uri="{FF2B5EF4-FFF2-40B4-BE49-F238E27FC236}">
                <a16:creationId xmlns:a16="http://schemas.microsoft.com/office/drawing/2014/main" id="{B0440A34-C62B-C5AD-0E7B-074CA16E7470}"/>
              </a:ext>
            </a:extLst>
          </p:cNvPr>
          <p:cNvSpPr txBox="1"/>
          <p:nvPr/>
        </p:nvSpPr>
        <p:spPr>
          <a:xfrm>
            <a:off x="409575" y="1638300"/>
            <a:ext cx="8562975" cy="3600986"/>
          </a:xfrm>
          <a:prstGeom prst="rect">
            <a:avLst/>
          </a:prstGeom>
          <a:noFill/>
        </p:spPr>
        <p:txBody>
          <a:bodyPr wrap="square">
            <a:spAutoFit/>
          </a:bodyPr>
          <a:lstStyle/>
          <a:p>
            <a:r>
              <a:rPr lang="fr-FR" sz="1800" dirty="0"/>
              <a:t>période 2: Septembre à Décembre 2021</a:t>
            </a:r>
          </a:p>
          <a:p>
            <a:endParaRPr lang="fr-FR" dirty="0">
              <a:latin typeface="Calibri" panose="020F0502020204030204" pitchFamily="34" charset="0"/>
              <a:cs typeface="Calibri" panose="020F0502020204030204" pitchFamily="34" charset="0"/>
            </a:endParaRPr>
          </a:p>
          <a:p>
            <a:pPr marL="571500" indent="-571500">
              <a:buFont typeface="Arial" panose="020B0604020202020204" pitchFamily="34" charset="0"/>
              <a:buChar char="•"/>
            </a:pPr>
            <a:r>
              <a:rPr lang="fr-FR" sz="3200" dirty="0"/>
              <a:t>126 inscrits en maternelle</a:t>
            </a:r>
          </a:p>
          <a:p>
            <a:pPr marL="571500" indent="-571500">
              <a:buFont typeface="Arial" panose="020B0604020202020204" pitchFamily="34" charset="0"/>
              <a:buChar char="•"/>
            </a:pPr>
            <a:r>
              <a:rPr lang="fr-FR" sz="3200" dirty="0"/>
              <a:t>197 inscrits en primaire</a:t>
            </a:r>
          </a:p>
          <a:p>
            <a:pPr marL="571500" indent="-571500">
              <a:buFont typeface="Arial" panose="020B0604020202020204" pitchFamily="34" charset="0"/>
              <a:buChar char="•"/>
            </a:pPr>
            <a:r>
              <a:rPr lang="fr-FR" sz="3200" dirty="0"/>
              <a:t>Effectif moyen du matin: 26 enfants</a:t>
            </a:r>
          </a:p>
          <a:p>
            <a:pPr marL="571500" indent="-571500">
              <a:buFont typeface="Arial" panose="020B0604020202020204" pitchFamily="34" charset="0"/>
              <a:buChar char="•"/>
            </a:pPr>
            <a:r>
              <a:rPr lang="fr-FR" sz="3200" dirty="0"/>
              <a:t>Effectif moyen du soir: 84 enfants</a:t>
            </a:r>
          </a:p>
          <a:p>
            <a:pPr marL="571500" indent="-571500">
              <a:buFont typeface="Arial" panose="020B0604020202020204" pitchFamily="34" charset="0"/>
              <a:buChar char="•"/>
            </a:pPr>
            <a:r>
              <a:rPr lang="fr-FR" sz="3200" dirty="0"/>
              <a:t>Effectif max du matin: 40 enfants </a:t>
            </a:r>
          </a:p>
          <a:p>
            <a:pPr marL="571500" indent="-571500">
              <a:buFont typeface="Arial" panose="020B0604020202020204" pitchFamily="34" charset="0"/>
              <a:buChar char="•"/>
            </a:pPr>
            <a:r>
              <a:rPr lang="fr-FR" sz="3200" dirty="0"/>
              <a:t>Effectif max du soir: 119 enfants</a:t>
            </a:r>
          </a:p>
        </p:txBody>
      </p:sp>
    </p:spTree>
    <p:extLst>
      <p:ext uri="{BB962C8B-B14F-4D97-AF65-F5344CB8AC3E}">
        <p14:creationId xmlns:p14="http://schemas.microsoft.com/office/powerpoint/2010/main" val="2986097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0E7B04F8-146A-0C94-EF1B-98BCAC1A05FE}"/>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99004210-52BC-AB1A-9FB5-0CCDC7B0BB13}"/>
              </a:ext>
            </a:extLst>
          </p:cNvPr>
          <p:cNvSpPr txBox="1">
            <a:spLocks/>
          </p:cNvSpPr>
          <p:nvPr/>
        </p:nvSpPr>
        <p:spPr>
          <a:xfrm>
            <a:off x="0" y="341882"/>
            <a:ext cx="807720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GARDERIE PERISCOLAIRE RIBAMBELLE</a:t>
            </a:r>
            <a:endParaRPr lang="fr-FR" sz="3200" dirty="0">
              <a:solidFill>
                <a:srgbClr val="FFFFFF"/>
              </a:solidFill>
              <a:latin typeface="Century Gothic" pitchFamily="34"/>
              <a:cs typeface="Calibri" pitchFamily="34"/>
            </a:endParaRPr>
          </a:p>
        </p:txBody>
      </p:sp>
      <p:sp>
        <p:nvSpPr>
          <p:cNvPr id="10" name="ZoneTexte 9">
            <a:extLst>
              <a:ext uri="{FF2B5EF4-FFF2-40B4-BE49-F238E27FC236}">
                <a16:creationId xmlns:a16="http://schemas.microsoft.com/office/drawing/2014/main" id="{B0440A34-C62B-C5AD-0E7B-074CA16E7470}"/>
              </a:ext>
            </a:extLst>
          </p:cNvPr>
          <p:cNvSpPr txBox="1"/>
          <p:nvPr/>
        </p:nvSpPr>
        <p:spPr>
          <a:xfrm>
            <a:off x="409575" y="1638300"/>
            <a:ext cx="8562975" cy="3539430"/>
          </a:xfrm>
          <a:prstGeom prst="rect">
            <a:avLst/>
          </a:prstGeom>
          <a:noFill/>
        </p:spPr>
        <p:txBody>
          <a:bodyPr wrap="square">
            <a:spAutoFit/>
          </a:bodyPr>
          <a:lstStyle/>
          <a:p>
            <a:pPr marL="457200" indent="-457200">
              <a:buFont typeface="Arial" panose="020B0604020202020204" pitchFamily="34" charset="0"/>
              <a:buChar char="•"/>
            </a:pPr>
            <a:r>
              <a:rPr lang="fr-FR" sz="2800" b="0" i="0" dirty="0">
                <a:solidFill>
                  <a:srgbClr val="000000"/>
                </a:solidFill>
                <a:effectLst/>
                <a:latin typeface="-apple-system"/>
              </a:rPr>
              <a:t>Deux animateurs et la coordinatrice assurent l’ouverture les matins.</a:t>
            </a:r>
          </a:p>
          <a:p>
            <a:pPr marL="457200" indent="-457200">
              <a:buFont typeface="Arial" panose="020B0604020202020204" pitchFamily="34" charset="0"/>
              <a:buChar char="•"/>
            </a:pPr>
            <a:endParaRPr lang="fr-FR" sz="2800" b="0" i="0" dirty="0">
              <a:solidFill>
                <a:srgbClr val="000000"/>
              </a:solidFill>
              <a:effectLst/>
              <a:latin typeface="-apple-system"/>
            </a:endParaRPr>
          </a:p>
          <a:p>
            <a:pPr marL="457200" indent="-457200">
              <a:buFont typeface="Arial" panose="020B0604020202020204" pitchFamily="34" charset="0"/>
              <a:buChar char="•"/>
            </a:pPr>
            <a:r>
              <a:rPr lang="fr-FR" sz="2800" b="0" i="0" dirty="0">
                <a:solidFill>
                  <a:srgbClr val="000000"/>
                </a:solidFill>
                <a:effectLst/>
                <a:latin typeface="-apple-system"/>
              </a:rPr>
              <a:t>Dix animateurs et une coordinatrice interviennent sur les temps d’accueil du soir.</a:t>
            </a:r>
          </a:p>
          <a:p>
            <a:pPr marL="457200" indent="-457200">
              <a:buFont typeface="Arial" panose="020B0604020202020204" pitchFamily="34" charset="0"/>
              <a:buChar char="•"/>
            </a:pPr>
            <a:endParaRPr lang="fr-FR" sz="2800" b="0" i="0" dirty="0">
              <a:solidFill>
                <a:srgbClr val="000000"/>
              </a:solidFill>
              <a:effectLst/>
              <a:latin typeface="-apple-system"/>
            </a:endParaRPr>
          </a:p>
          <a:p>
            <a:pPr marL="457200" indent="-457200">
              <a:buFont typeface="Arial" panose="020B0604020202020204" pitchFamily="34" charset="0"/>
              <a:buChar char="•"/>
            </a:pPr>
            <a:r>
              <a:rPr lang="fr-FR" sz="2800" b="0" i="0">
                <a:solidFill>
                  <a:srgbClr val="000000"/>
                </a:solidFill>
                <a:effectLst/>
                <a:latin typeface="-apple-system"/>
              </a:rPr>
              <a:t>L’équipe pédagogique </a:t>
            </a:r>
            <a:r>
              <a:rPr lang="fr-FR" sz="2800" b="0" i="0" dirty="0">
                <a:solidFill>
                  <a:srgbClr val="000000"/>
                </a:solidFill>
                <a:effectLst/>
                <a:latin typeface="-apple-system"/>
              </a:rPr>
              <a:t>a proposé des activités manuelles, sportives, </a:t>
            </a:r>
            <a:r>
              <a:rPr lang="fr-FR" sz="2800" b="0" i="0">
                <a:solidFill>
                  <a:srgbClr val="000000"/>
                </a:solidFill>
                <a:effectLst/>
                <a:latin typeface="-apple-system"/>
              </a:rPr>
              <a:t>et coopératives.</a:t>
            </a:r>
            <a:endParaRPr lang="fr-FR" sz="2800" dirty="0"/>
          </a:p>
        </p:txBody>
      </p:sp>
    </p:spTree>
    <p:extLst>
      <p:ext uri="{BB962C8B-B14F-4D97-AF65-F5344CB8AC3E}">
        <p14:creationId xmlns:p14="http://schemas.microsoft.com/office/powerpoint/2010/main" val="1868745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71EC5-8723-F594-3963-77C21C923621}"/>
              </a:ext>
            </a:extLst>
          </p:cNvPr>
          <p:cNvSpPr>
            <a:spLocks noGrp="1"/>
          </p:cNvSpPr>
          <p:nvPr>
            <p:ph type="title"/>
          </p:nvPr>
        </p:nvSpPr>
        <p:spPr>
          <a:xfrm>
            <a:off x="257175" y="1256190"/>
            <a:ext cx="7886700" cy="916781"/>
          </a:xfrm>
        </p:spPr>
        <p:txBody>
          <a:bodyPr>
            <a:normAutofit/>
          </a:bodyPr>
          <a:lstStyle/>
          <a:p>
            <a:r>
              <a:rPr lang="fr-FR" sz="4000" dirty="0">
                <a:solidFill>
                  <a:srgbClr val="9BBB59"/>
                </a:solidFill>
                <a:latin typeface="Calibri" panose="020F0502020204030204" pitchFamily="34" charset="0"/>
                <a:ea typeface="+mn-ea"/>
                <a:cs typeface="Calibri" panose="020F0502020204030204" pitchFamily="34" charset="0"/>
              </a:rPr>
              <a:t>Bilan périscolaire</a:t>
            </a:r>
          </a:p>
        </p:txBody>
      </p:sp>
      <p:sp>
        <p:nvSpPr>
          <p:cNvPr id="3" name="Espace réservé du contenu 2">
            <a:extLst>
              <a:ext uri="{FF2B5EF4-FFF2-40B4-BE49-F238E27FC236}">
                <a16:creationId xmlns:a16="http://schemas.microsoft.com/office/drawing/2014/main" id="{83C9C522-E84B-7A6D-736C-38FE987B84A9}"/>
              </a:ext>
            </a:extLst>
          </p:cNvPr>
          <p:cNvSpPr>
            <a:spLocks noGrp="1"/>
          </p:cNvSpPr>
          <p:nvPr>
            <p:ph idx="1"/>
          </p:nvPr>
        </p:nvSpPr>
        <p:spPr>
          <a:xfrm>
            <a:off x="390525" y="2338306"/>
            <a:ext cx="7886700" cy="4177812"/>
          </a:xfrm>
        </p:spPr>
        <p:txBody>
          <a:bodyPr>
            <a:normAutofit fontScale="77500" lnSpcReduction="20000"/>
          </a:bodyPr>
          <a:lstStyle/>
          <a:p>
            <a:r>
              <a:rPr lang="fr-FR" sz="3600" dirty="0">
                <a:solidFill>
                  <a:schemeClr val="tx1">
                    <a:lumMod val="75000"/>
                    <a:lumOff val="25000"/>
                  </a:schemeClr>
                </a:solidFill>
                <a:latin typeface="-apple-system"/>
              </a:rPr>
              <a:t>8 animateurs sont intervenus lors de la pause méridienne sur la commune de Saint-Jorioz, 4 en maternelle et 4 en primaire.</a:t>
            </a:r>
          </a:p>
          <a:p>
            <a:endParaRPr lang="fr-FR" sz="3600" dirty="0">
              <a:solidFill>
                <a:schemeClr val="tx1">
                  <a:lumMod val="75000"/>
                  <a:lumOff val="25000"/>
                </a:schemeClr>
              </a:solidFill>
              <a:latin typeface="-apple-system"/>
            </a:endParaRPr>
          </a:p>
          <a:p>
            <a:r>
              <a:rPr lang="fr-FR" sz="3600" dirty="0">
                <a:solidFill>
                  <a:schemeClr val="tx1">
                    <a:lumMod val="75000"/>
                    <a:lumOff val="25000"/>
                  </a:schemeClr>
                </a:solidFill>
                <a:latin typeface="-apple-system"/>
              </a:rPr>
              <a:t>Les animateurs ont proposé des jeux coopératifs, d’expression, des ateliers manuels, des jeux sportifs et des projets de sensibilisation au harcèlement.</a:t>
            </a:r>
          </a:p>
          <a:p>
            <a:pPr marL="0" indent="0">
              <a:buNone/>
            </a:pPr>
            <a:endParaRPr lang="fr-FR" sz="3600" dirty="0">
              <a:solidFill>
                <a:schemeClr val="tx1">
                  <a:lumMod val="75000"/>
                  <a:lumOff val="25000"/>
                </a:schemeClr>
              </a:solidFill>
              <a:latin typeface="-apple-system"/>
            </a:endParaRPr>
          </a:p>
          <a:p>
            <a:r>
              <a:rPr lang="fr-FR" sz="3600" dirty="0">
                <a:solidFill>
                  <a:schemeClr val="tx1">
                    <a:lumMod val="75000"/>
                    <a:lumOff val="25000"/>
                  </a:schemeClr>
                </a:solidFill>
                <a:latin typeface="-apple-system"/>
              </a:rPr>
              <a:t>Un animateur est présent sur l’école de Sévrier, il propose aussi des activités pédagogiques permettant l’expression et la participation de tous.</a:t>
            </a:r>
            <a:endParaRPr lang="fr-FR" sz="3600" dirty="0">
              <a:solidFill>
                <a:schemeClr val="tx1">
                  <a:lumMod val="75000"/>
                  <a:lumOff val="25000"/>
                </a:schemeClr>
              </a:solidFill>
            </a:endParaRPr>
          </a:p>
          <a:p>
            <a:pPr marL="0" indent="0">
              <a:buNone/>
            </a:pPr>
            <a:endParaRPr lang="fr-FR" sz="1500" dirty="0"/>
          </a:p>
        </p:txBody>
      </p:sp>
      <p:sp>
        <p:nvSpPr>
          <p:cNvPr id="5" name="object 3">
            <a:extLst>
              <a:ext uri="{FF2B5EF4-FFF2-40B4-BE49-F238E27FC236}">
                <a16:creationId xmlns:a16="http://schemas.microsoft.com/office/drawing/2014/main" id="{380A2694-C45F-23BF-0910-2B82FF8AB788}"/>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7EC65EC5-B636-BC6F-624F-08A03414D203}"/>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3001267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67A0F3E-41A6-C957-C7E3-1849489A2F6E}"/>
              </a:ext>
            </a:extLst>
          </p:cNvPr>
          <p:cNvSpPr>
            <a:spLocks noGrp="1"/>
          </p:cNvSpPr>
          <p:nvPr>
            <p:ph idx="1"/>
          </p:nvPr>
        </p:nvSpPr>
        <p:spPr>
          <a:xfrm>
            <a:off x="333375" y="1544574"/>
            <a:ext cx="7886700" cy="4132326"/>
          </a:xfrm>
        </p:spPr>
        <p:txBody>
          <a:bodyPr>
            <a:normAutofit fontScale="92500" lnSpcReduction="10000"/>
          </a:bodyPr>
          <a:lstStyle/>
          <a:p>
            <a:pPr marL="0" indent="0">
              <a:buNone/>
            </a:pPr>
            <a:r>
              <a:rPr lang="fr-FR" sz="3500" b="0" i="0" dirty="0">
                <a:solidFill>
                  <a:srgbClr val="9BBB59"/>
                </a:solidFill>
                <a:effectLst/>
                <a:latin typeface="-apple-system"/>
              </a:rPr>
              <a:t>Les problématiques 2021</a:t>
            </a:r>
          </a:p>
          <a:p>
            <a:endParaRPr lang="fr-FR" dirty="0">
              <a:latin typeface="-apple-system"/>
            </a:endParaRPr>
          </a:p>
          <a:p>
            <a:r>
              <a:rPr lang="fr-FR" b="0" i="0" dirty="0">
                <a:solidFill>
                  <a:srgbClr val="000000"/>
                </a:solidFill>
                <a:effectLst/>
                <a:latin typeface="-apple-system"/>
              </a:rPr>
              <a:t>Le mode d'inscription qui ne permet pas de limiter le nombre d'enfants accueillis.</a:t>
            </a:r>
          </a:p>
          <a:p>
            <a:endParaRPr lang="fr-FR" b="0" i="0" dirty="0">
              <a:solidFill>
                <a:srgbClr val="000000"/>
              </a:solidFill>
              <a:effectLst/>
              <a:latin typeface="-apple-system"/>
            </a:endParaRPr>
          </a:p>
          <a:p>
            <a:r>
              <a:rPr lang="fr-FR" dirty="0">
                <a:latin typeface="-apple-system"/>
              </a:rPr>
              <a:t>L’i</a:t>
            </a:r>
            <a:r>
              <a:rPr lang="fr-FR" b="0" i="0" dirty="0">
                <a:solidFill>
                  <a:srgbClr val="000000"/>
                </a:solidFill>
                <a:effectLst/>
                <a:latin typeface="-apple-system"/>
              </a:rPr>
              <a:t>mpossibilité de respecter la procédure de non brassage des groupes mis en place par les écoles.</a:t>
            </a:r>
          </a:p>
          <a:p>
            <a:endParaRPr lang="fr-FR" b="0" i="0" dirty="0">
              <a:solidFill>
                <a:srgbClr val="000000"/>
              </a:solidFill>
              <a:effectLst/>
              <a:latin typeface="-apple-system"/>
            </a:endParaRPr>
          </a:p>
          <a:p>
            <a:r>
              <a:rPr lang="fr-FR" dirty="0">
                <a:latin typeface="-apple-system"/>
              </a:rPr>
              <a:t>La d</a:t>
            </a:r>
            <a:r>
              <a:rPr lang="fr-FR" b="0" i="0" dirty="0">
                <a:solidFill>
                  <a:srgbClr val="000000"/>
                </a:solidFill>
                <a:effectLst/>
                <a:latin typeface="-apple-system"/>
              </a:rPr>
              <a:t>ifficulté à faire respecter le port du masque.</a:t>
            </a:r>
            <a:endParaRPr lang="fr-FR" dirty="0"/>
          </a:p>
        </p:txBody>
      </p:sp>
      <p:sp>
        <p:nvSpPr>
          <p:cNvPr id="7" name="object 3">
            <a:extLst>
              <a:ext uri="{FF2B5EF4-FFF2-40B4-BE49-F238E27FC236}">
                <a16:creationId xmlns:a16="http://schemas.microsoft.com/office/drawing/2014/main" id="{4BDA17D0-53C0-EDB8-8977-233BF4BC5DB9}"/>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9" name="object 12">
            <a:extLst>
              <a:ext uri="{FF2B5EF4-FFF2-40B4-BE49-F238E27FC236}">
                <a16:creationId xmlns:a16="http://schemas.microsoft.com/office/drawing/2014/main" id="{405EE1AA-41C5-362B-3CA4-9E6774ABE3DA}"/>
              </a:ext>
            </a:extLst>
          </p:cNvPr>
          <p:cNvSpPr txBox="1">
            <a:spLocks/>
          </p:cNvSpPr>
          <p:nvPr/>
        </p:nvSpPr>
        <p:spPr>
          <a:xfrm>
            <a:off x="0" y="341882"/>
            <a:ext cx="807720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GARDERIE PERISCOLAIRE RIBAMBELLE</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1297614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61468" y="2239699"/>
            <a:ext cx="3429000" cy="1811266"/>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 d’activité</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i="0" u="none" strike="noStrike" kern="1200" cap="none" spc="0" baseline="0" dirty="0">
                <a:solidFill>
                  <a:srgbClr val="0DABE2"/>
                </a:solidFill>
                <a:uFillTx/>
                <a:latin typeface="Century Gothic" pitchFamily="34"/>
                <a:cs typeface="Calibri" pitchFamily="34"/>
              </a:rPr>
              <a:t>Secteur Ados</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dirty="0">
                <a:solidFill>
                  <a:srgbClr val="0DABE2"/>
                </a:solidFill>
                <a:latin typeface="Century Gothic" pitchFamily="34"/>
                <a:cs typeface="Calibri" pitchFamily="34"/>
              </a:rPr>
              <a:t>10/17 ans</a:t>
            </a:r>
            <a:endParaRPr lang="fr-FR" sz="2800" b="1" i="0" u="none" strike="noStrike" kern="1200" cap="none" spc="0" baseline="0" dirty="0">
              <a:solidFill>
                <a:srgbClr val="0DABE2"/>
              </a:solidFill>
              <a:uFillTx/>
              <a:latin typeface="Century Gothic" pitchFamily="34"/>
              <a:cs typeface="Calibri" pitchFamily="34"/>
            </a:endParaRP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1199571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19255F11-66D2-6457-D2D4-128B85F5B55F}"/>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re 1">
            <a:extLst>
              <a:ext uri="{FF2B5EF4-FFF2-40B4-BE49-F238E27FC236}">
                <a16:creationId xmlns:a16="http://schemas.microsoft.com/office/drawing/2014/main" id="{9A6AFCD7-B8A1-FC7E-0201-3CD034C7887A}"/>
              </a:ext>
            </a:extLst>
          </p:cNvPr>
          <p:cNvSpPr>
            <a:spLocks noGrp="1"/>
          </p:cNvSpPr>
          <p:nvPr>
            <p:ph type="title"/>
          </p:nvPr>
        </p:nvSpPr>
        <p:spPr>
          <a:xfrm>
            <a:off x="285750" y="1139787"/>
            <a:ext cx="7886700" cy="1325559"/>
          </a:xfrm>
        </p:spPr>
        <p:txBody>
          <a:bodyPr>
            <a:normAutofit/>
          </a:bodyPr>
          <a:lstStyle/>
          <a:p>
            <a:r>
              <a:rPr lang="fr-FR" sz="3600" dirty="0">
                <a:solidFill>
                  <a:srgbClr val="0DABE2"/>
                </a:solidFill>
                <a:latin typeface="Calibri" panose="020F0502020204030204" pitchFamily="34" charset="0"/>
                <a:cs typeface="Calibri" panose="020F0502020204030204" pitchFamily="34" charset="0"/>
              </a:rPr>
              <a:t>La salle ados </a:t>
            </a:r>
          </a:p>
        </p:txBody>
      </p:sp>
      <p:sp>
        <p:nvSpPr>
          <p:cNvPr id="3" name="Espace réservé du contenu 2">
            <a:extLst>
              <a:ext uri="{FF2B5EF4-FFF2-40B4-BE49-F238E27FC236}">
                <a16:creationId xmlns:a16="http://schemas.microsoft.com/office/drawing/2014/main" id="{D27A6463-4438-85E7-1401-51FE8E1F0EE7}"/>
              </a:ext>
            </a:extLst>
          </p:cNvPr>
          <p:cNvSpPr>
            <a:spLocks noGrp="1"/>
          </p:cNvSpPr>
          <p:nvPr>
            <p:ph idx="1"/>
          </p:nvPr>
        </p:nvSpPr>
        <p:spPr>
          <a:xfrm>
            <a:off x="628650" y="2164782"/>
            <a:ext cx="7886700" cy="4351336"/>
          </a:xfrm>
        </p:spPr>
        <p:txBody>
          <a:bodyPr/>
          <a:lstStyle/>
          <a:p>
            <a:pPr marR="625793" algn="just">
              <a:lnSpc>
                <a:spcPct val="100000"/>
              </a:lnSpc>
              <a:spcBef>
                <a:spcPts val="0"/>
              </a:spcBef>
            </a:pPr>
            <a:r>
              <a:rPr lang="fr-FR" sz="1800" dirty="0">
                <a:latin typeface="Calibri" panose="020F0502020204030204" pitchFamily="34" charset="0"/>
                <a:ea typeface="Calibri" panose="020F0502020204030204" pitchFamily="34" charset="0"/>
                <a:cs typeface="Calibri" panose="020F0502020204030204" pitchFamily="34" charset="0"/>
              </a:rPr>
              <a:t>Nous avons de nombreux jeunes qui fréquentent la salle ados, ce lieu est un repère ou ils se rencontrent et échangent. Cet espace est ouvert de 14 h à 18h du lundi au vendredi. Nous avons en moyenne </a:t>
            </a:r>
            <a:r>
              <a:rPr lang="fr-FR" sz="1800" b="1" dirty="0">
                <a:latin typeface="Calibri" panose="020F0502020204030204" pitchFamily="34" charset="0"/>
                <a:ea typeface="Calibri" panose="020F0502020204030204" pitchFamily="34" charset="0"/>
                <a:cs typeface="Calibri" panose="020F0502020204030204" pitchFamily="34" charset="0"/>
              </a:rPr>
              <a:t>12 jeunes</a:t>
            </a:r>
            <a:r>
              <a:rPr lang="fr-FR" sz="1800" dirty="0">
                <a:latin typeface="Calibri" panose="020F0502020204030204" pitchFamily="34" charset="0"/>
                <a:ea typeface="Calibri" panose="020F0502020204030204" pitchFamily="34" charset="0"/>
                <a:cs typeface="Calibri" panose="020F0502020204030204" pitchFamily="34" charset="0"/>
              </a:rPr>
              <a:t> par jour.</a:t>
            </a:r>
          </a:p>
          <a:p>
            <a:pPr marL="0" marR="625793" indent="0" algn="just">
              <a:lnSpc>
                <a:spcPct val="100000"/>
              </a:lnSpc>
              <a:spcBef>
                <a:spcPts val="0"/>
              </a:spcBef>
              <a:buNone/>
            </a:pPr>
            <a:endParaRPr lang="fr-FR" sz="1800" dirty="0">
              <a:latin typeface="Calibri" panose="020F0502020204030204" pitchFamily="34" charset="0"/>
              <a:ea typeface="Calibri" panose="020F0502020204030204" pitchFamily="34" charset="0"/>
              <a:cs typeface="Calibri" panose="020F0502020204030204" pitchFamily="34" charset="0"/>
            </a:endParaRPr>
          </a:p>
          <a:p>
            <a:pPr marR="625793" algn="just">
              <a:lnSpc>
                <a:spcPct val="100000"/>
              </a:lnSpc>
              <a:spcBef>
                <a:spcPts val="0"/>
              </a:spcBef>
            </a:pPr>
            <a:r>
              <a:rPr lang="fr-FR" sz="1800" dirty="0">
                <a:latin typeface="Calibri" panose="020F0502020204030204" pitchFamily="34" charset="0"/>
                <a:ea typeface="Calibri" panose="020F0502020204030204" pitchFamily="34" charset="0"/>
                <a:cs typeface="Calibri" panose="020F0502020204030204" pitchFamily="34" charset="0"/>
              </a:rPr>
              <a:t>2 Animatrices interviennent sur cette salle ados depuis octobre 2021 :</a:t>
            </a:r>
          </a:p>
          <a:p>
            <a:pPr marR="625793" lvl="1" algn="just">
              <a:lnSpc>
                <a:spcPct val="100000"/>
              </a:lnSpc>
              <a:spcBef>
                <a:spcPts val="0"/>
              </a:spcBef>
            </a:pPr>
            <a:r>
              <a:rPr lang="fr-FR" sz="1400" dirty="0">
                <a:latin typeface="Calibri" panose="020F0502020204030204" pitchFamily="34" charset="0"/>
                <a:ea typeface="Calibri" panose="020F0502020204030204" pitchFamily="34" charset="0"/>
                <a:cs typeface="Calibri" panose="020F0502020204030204" pitchFamily="34" charset="0"/>
              </a:rPr>
              <a:t>Estelle Avrillon, Responsable du secteur  </a:t>
            </a:r>
          </a:p>
          <a:p>
            <a:pPr marR="625793" lvl="1" algn="just">
              <a:lnSpc>
                <a:spcPct val="100000"/>
              </a:lnSpc>
              <a:spcBef>
                <a:spcPts val="0"/>
              </a:spcBef>
            </a:pPr>
            <a:r>
              <a:rPr lang="fr-FR" sz="1400" dirty="0">
                <a:latin typeface="Calibri" panose="020F0502020204030204" pitchFamily="34" charset="0"/>
                <a:ea typeface="Calibri" panose="020F0502020204030204" pitchFamily="34" charset="0"/>
                <a:cs typeface="Calibri" panose="020F0502020204030204" pitchFamily="34" charset="0"/>
              </a:rPr>
              <a:t>Carmen Dehais, Animatrice </a:t>
            </a:r>
          </a:p>
          <a:p>
            <a:endParaRPr lang="fr-FR" dirty="0"/>
          </a:p>
        </p:txBody>
      </p:sp>
      <p:sp>
        <p:nvSpPr>
          <p:cNvPr id="7" name="object 12">
            <a:extLst>
              <a:ext uri="{FF2B5EF4-FFF2-40B4-BE49-F238E27FC236}">
                <a16:creationId xmlns:a16="http://schemas.microsoft.com/office/drawing/2014/main" id="{E037CDE2-C83B-DD0E-E308-338BB0AD927E}"/>
              </a:ext>
            </a:extLst>
          </p:cNvPr>
          <p:cNvSpPr txBox="1">
            <a:spLocks/>
          </p:cNvSpPr>
          <p:nvPr/>
        </p:nvSpPr>
        <p:spPr>
          <a:xfrm>
            <a:off x="0" y="341882"/>
            <a:ext cx="4181475"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l"/>
            <a:r>
              <a:rPr lang="fr-FR" sz="3200" b="1" i="1" dirty="0">
                <a:solidFill>
                  <a:srgbClr val="FFFFFF"/>
                </a:solidFill>
                <a:latin typeface="Century Gothic" pitchFamily="34"/>
                <a:cs typeface="Calibri" pitchFamily="34"/>
              </a:rPr>
              <a:t>SECTEUR ADOS</a:t>
            </a:r>
            <a:endParaRPr lang="fr-FR" sz="3200" dirty="0">
              <a:solidFill>
                <a:srgbClr val="FFFFFF"/>
              </a:solidFill>
              <a:latin typeface="Century Gothic" pitchFamily="34"/>
              <a:cs typeface="Calibri" pitchFamily="34"/>
            </a:endParaRPr>
          </a:p>
        </p:txBody>
      </p:sp>
      <p:sp>
        <p:nvSpPr>
          <p:cNvPr id="8" name="Titre 1">
            <a:extLst>
              <a:ext uri="{FF2B5EF4-FFF2-40B4-BE49-F238E27FC236}">
                <a16:creationId xmlns:a16="http://schemas.microsoft.com/office/drawing/2014/main" id="{08EAFB98-966E-857D-4678-43AF8DE4917C}"/>
              </a:ext>
            </a:extLst>
          </p:cNvPr>
          <p:cNvSpPr txBox="1">
            <a:spLocks/>
          </p:cNvSpPr>
          <p:nvPr/>
        </p:nvSpPr>
        <p:spPr>
          <a:xfrm>
            <a:off x="285750" y="4235412"/>
            <a:ext cx="7886700" cy="1325559"/>
          </a:xfrm>
          <a:prstGeom prst="rect">
            <a:avLst/>
          </a:prstGeom>
          <a:noFill/>
          <a:ln>
            <a:noFill/>
          </a:ln>
        </p:spPr>
        <p:txBody>
          <a:bodyPr vert="horz" wrap="square" lIns="91440" tIns="45720" rIns="91440" bIns="45720" anchor="ctr" anchorCtr="0" compatLnSpc="1">
            <a:normAutofit/>
          </a:bodyPr>
          <a:lstStyle>
            <a:lvl1pPr marL="0" marR="0" lvl="0" indent="0" algn="l" defTabSz="914400" rtl="0" fontAlgn="auto" hangingPunct="1">
              <a:lnSpc>
                <a:spcPct val="90000"/>
              </a:lnSpc>
              <a:spcBef>
                <a:spcPts val="0"/>
              </a:spcBef>
              <a:spcAft>
                <a:spcPts val="0"/>
              </a:spcAft>
              <a:buNone/>
              <a:tabLst/>
              <a:defRPr lang="fr-FR" sz="4400" b="0" i="0" u="none" strike="noStrike" kern="1200" cap="none" spc="0" baseline="0">
                <a:solidFill>
                  <a:srgbClr val="000000"/>
                </a:solidFill>
                <a:uFillTx/>
                <a:latin typeface="Calibri Light"/>
              </a:defRPr>
            </a:lvl1pPr>
          </a:lstStyle>
          <a:p>
            <a:r>
              <a:rPr lang="fr-FR" sz="3600" dirty="0">
                <a:solidFill>
                  <a:srgbClr val="0DABE2"/>
                </a:solidFill>
                <a:latin typeface="Calibri" panose="020F0502020204030204" pitchFamily="34" charset="0"/>
                <a:cs typeface="Calibri" panose="020F0502020204030204" pitchFamily="34" charset="0"/>
              </a:rPr>
              <a:t>La passerelle ados</a:t>
            </a:r>
          </a:p>
        </p:txBody>
      </p:sp>
      <p:sp>
        <p:nvSpPr>
          <p:cNvPr id="9" name="Espace réservé du contenu 2">
            <a:extLst>
              <a:ext uri="{FF2B5EF4-FFF2-40B4-BE49-F238E27FC236}">
                <a16:creationId xmlns:a16="http://schemas.microsoft.com/office/drawing/2014/main" id="{C1FFEAFB-7195-7808-6D99-798F1500967F}"/>
              </a:ext>
            </a:extLst>
          </p:cNvPr>
          <p:cNvSpPr txBox="1">
            <a:spLocks/>
          </p:cNvSpPr>
          <p:nvPr/>
        </p:nvSpPr>
        <p:spPr>
          <a:xfrm>
            <a:off x="628650" y="5319732"/>
            <a:ext cx="7886700" cy="796961"/>
          </a:xfrm>
          <a:prstGeom prst="rect">
            <a:avLst/>
          </a:prstGeom>
          <a:noFill/>
          <a:ln>
            <a:noFill/>
          </a:ln>
        </p:spPr>
        <p:txBody>
          <a:bodyPr vert="horz" wrap="square" lIns="91440" tIns="45720" rIns="91440" bIns="45720" anchor="t" anchorCtr="0" compatLnSpc="1">
            <a:normAutofit fontScale="55000" lnSpcReduction="20000"/>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fr-FR"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fr-FR"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spcBef>
                <a:spcPts val="0"/>
              </a:spcBef>
            </a:pPr>
            <a:r>
              <a:rPr lang="fr-FR" sz="2300" dirty="0">
                <a:latin typeface="Arial" panose="020B0604020202020204" pitchFamily="34" charset="0"/>
                <a:ea typeface="Calibri" panose="020F0502020204030204" pitchFamily="34" charset="0"/>
                <a:cs typeface="Times New Roman" panose="02020603050405020304" pitchFamily="18" charset="0"/>
              </a:rPr>
              <a:t>Le secteur ados est désormais ouvert au 10/11 ans afin de permettre aux   préados de 10 ans de découvrir des activités plus adaptées à leur âge et de connaitre le secteur ados avant d’entrer au collège. Des activités sont proposées les mercredis et durant les vacances scolaires.</a:t>
            </a:r>
            <a:endParaRPr lang="fr-FR" sz="2300" dirty="0">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473580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61468" y="2252523"/>
            <a:ext cx="3429000" cy="1798442"/>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 d’activité</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i="0" u="none" strike="noStrike" kern="1200" cap="none" spc="0" baseline="0" dirty="0">
                <a:solidFill>
                  <a:srgbClr val="0DABE2"/>
                </a:solidFill>
                <a:uFillTx/>
                <a:latin typeface="Century Gothic" pitchFamily="34"/>
                <a:cs typeface="Calibri" pitchFamily="34"/>
              </a:rPr>
              <a:t>Secteur activités de loisirs pour tous</a:t>
            </a: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4115524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81331A-CAE8-B983-15D9-3947EBDB71E9}"/>
              </a:ext>
            </a:extLst>
          </p:cNvPr>
          <p:cNvSpPr>
            <a:spLocks noGrp="1"/>
          </p:cNvSpPr>
          <p:nvPr>
            <p:ph type="title"/>
          </p:nvPr>
        </p:nvSpPr>
        <p:spPr>
          <a:xfrm>
            <a:off x="142875" y="1389066"/>
            <a:ext cx="7886700" cy="1325559"/>
          </a:xfrm>
        </p:spPr>
        <p:txBody>
          <a:bodyPr>
            <a:normAutofit/>
          </a:bodyPr>
          <a:lstStyle/>
          <a:p>
            <a:r>
              <a:rPr lang="fr-FR" sz="3600" dirty="0">
                <a:solidFill>
                  <a:srgbClr val="0DABE2"/>
                </a:solidFill>
                <a:latin typeface="Calibri" panose="020F0502020204030204" pitchFamily="34" charset="0"/>
                <a:cs typeface="Calibri" panose="020F0502020204030204" pitchFamily="34" charset="0"/>
              </a:rPr>
              <a:t>Intervention au collège</a:t>
            </a:r>
          </a:p>
        </p:txBody>
      </p:sp>
      <p:sp>
        <p:nvSpPr>
          <p:cNvPr id="3" name="Espace réservé du contenu 2">
            <a:extLst>
              <a:ext uri="{FF2B5EF4-FFF2-40B4-BE49-F238E27FC236}">
                <a16:creationId xmlns:a16="http://schemas.microsoft.com/office/drawing/2014/main" id="{09819884-02AF-F8E4-C81D-E05484AB49FE}"/>
              </a:ext>
            </a:extLst>
          </p:cNvPr>
          <p:cNvSpPr>
            <a:spLocks noGrp="1"/>
          </p:cNvSpPr>
          <p:nvPr>
            <p:ph idx="1"/>
          </p:nvPr>
        </p:nvSpPr>
        <p:spPr>
          <a:xfrm>
            <a:off x="352425" y="2506664"/>
            <a:ext cx="7886700" cy="4351336"/>
          </a:xfrm>
        </p:spPr>
        <p:txBody>
          <a:bodyPr/>
          <a:lstStyle/>
          <a:p>
            <a:pPr marR="625793" algn="just">
              <a:lnSpc>
                <a:spcPct val="115000"/>
              </a:lnSpc>
              <a:spcBef>
                <a:spcPts val="146"/>
              </a:spcBef>
              <a:spcAft>
                <a:spcPts val="450"/>
              </a:spcAft>
            </a:pPr>
            <a:r>
              <a:rPr lang="fr-FR" sz="1600" b="1" dirty="0">
                <a:latin typeface="Arial" panose="020B0604020202020204" pitchFamily="34" charset="0"/>
                <a:ea typeface="Calibri" panose="020F0502020204030204" pitchFamily="34" charset="0"/>
                <a:cs typeface="Times New Roman" panose="02020603050405020304" pitchFamily="18" charset="0"/>
              </a:rPr>
              <a:t>La radio du collège</a:t>
            </a:r>
            <a:r>
              <a:rPr lang="fr-FR" sz="1600" dirty="0">
                <a:latin typeface="Arial" panose="020B0604020202020204" pitchFamily="34" charset="0"/>
                <a:ea typeface="Calibri" panose="020F0502020204030204" pitchFamily="34" charset="0"/>
                <a:cs typeface="Times New Roman" panose="02020603050405020304" pitchFamily="18" charset="0"/>
              </a:rPr>
              <a:t> a été mise en place en septembre de la rentrée 2021, c’est un succès : les jeunes sont demandeurs, investis dans le projet, ce qui permet de créer du lien avec le collège, de valoriser les jeunes et cela permet de diffuser des informations concernant le secteur ados au collège. Nous avons deux groupes de 4 jeunes qui interviennent le jeudi midi de 12h15 à 12h45.</a:t>
            </a:r>
          </a:p>
          <a:p>
            <a:pPr marL="0" marR="625793" indent="0" algn="just">
              <a:lnSpc>
                <a:spcPct val="115000"/>
              </a:lnSpc>
              <a:spcBef>
                <a:spcPts val="146"/>
              </a:spcBef>
              <a:spcAft>
                <a:spcPts val="450"/>
              </a:spcAft>
              <a:buNone/>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R="625793" algn="just">
              <a:lnSpc>
                <a:spcPct val="107000"/>
              </a:lnSpc>
              <a:spcBef>
                <a:spcPts val="146"/>
              </a:spcBef>
              <a:spcAft>
                <a:spcPts val="450"/>
              </a:spcAft>
            </a:pPr>
            <a:r>
              <a:rPr lang="fr-FR" sz="1600" dirty="0">
                <a:latin typeface="Arial" panose="020B0604020202020204" pitchFamily="34" charset="0"/>
                <a:ea typeface="Calibri" panose="020F0502020204030204" pitchFamily="34" charset="0"/>
                <a:cs typeface="Times New Roman" panose="02020603050405020304" pitchFamily="18" charset="0"/>
              </a:rPr>
              <a:t>Nous intervenons tous les mardis pour proposer </a:t>
            </a:r>
            <a:r>
              <a:rPr lang="fr-FR" sz="1600" b="1" dirty="0">
                <a:latin typeface="Arial" panose="020B0604020202020204" pitchFamily="34" charset="0"/>
                <a:ea typeface="Calibri" panose="020F0502020204030204" pitchFamily="34" charset="0"/>
                <a:cs typeface="Times New Roman" panose="02020603050405020304" pitchFamily="18" charset="0"/>
              </a:rPr>
              <a:t>des jeux de société</a:t>
            </a:r>
            <a:r>
              <a:rPr lang="fr-FR" sz="1600" dirty="0">
                <a:latin typeface="Arial" panose="020B0604020202020204" pitchFamily="34" charset="0"/>
                <a:ea typeface="Calibri" panose="020F0502020204030204" pitchFamily="34" charset="0"/>
                <a:cs typeface="Times New Roman" panose="02020603050405020304" pitchFamily="18" charset="0"/>
              </a:rPr>
              <a:t> durant les heures d’études des collégiens.</a:t>
            </a:r>
          </a:p>
          <a:p>
            <a:pPr marL="0" marR="625793" indent="0" algn="just">
              <a:lnSpc>
                <a:spcPct val="107000"/>
              </a:lnSpc>
              <a:spcBef>
                <a:spcPts val="146"/>
              </a:spcBef>
              <a:spcAft>
                <a:spcPts val="450"/>
              </a:spcAft>
              <a:buNone/>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R="625793" algn="just">
              <a:lnSpc>
                <a:spcPct val="107000"/>
              </a:lnSpc>
              <a:spcBef>
                <a:spcPts val="146"/>
              </a:spcBef>
              <a:spcAft>
                <a:spcPts val="600"/>
              </a:spcAft>
            </a:pPr>
            <a:r>
              <a:rPr lang="fr-FR" sz="1600" dirty="0">
                <a:latin typeface="Arial" panose="020B0604020202020204" pitchFamily="34" charset="0"/>
                <a:ea typeface="Calibri" panose="020F0502020204030204" pitchFamily="34" charset="0"/>
                <a:cs typeface="Times New Roman" panose="02020603050405020304" pitchFamily="18" charset="0"/>
              </a:rPr>
              <a:t>Nous intervenons également tous les vendredis pour </a:t>
            </a:r>
            <a:r>
              <a:rPr lang="fr-FR" sz="1600" b="1" dirty="0">
                <a:latin typeface="Arial" panose="020B0604020202020204" pitchFamily="34" charset="0"/>
                <a:ea typeface="Calibri" panose="020F0502020204030204" pitchFamily="34" charset="0"/>
                <a:cs typeface="Times New Roman" panose="02020603050405020304" pitchFamily="18" charset="0"/>
              </a:rPr>
              <a:t>les devoirs faits</a:t>
            </a:r>
            <a:r>
              <a:rPr lang="fr-FR" sz="1600" dirty="0">
                <a:latin typeface="Arial" panose="020B0604020202020204" pitchFamily="34" charset="0"/>
                <a:ea typeface="Calibri" panose="020F0502020204030204" pitchFamily="34" charset="0"/>
                <a:cs typeface="Times New Roman" panose="02020603050405020304" pitchFamily="18" charset="0"/>
              </a:rPr>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5" name="object 3">
            <a:extLst>
              <a:ext uri="{FF2B5EF4-FFF2-40B4-BE49-F238E27FC236}">
                <a16:creationId xmlns:a16="http://schemas.microsoft.com/office/drawing/2014/main" id="{E2A2E18F-3A22-0521-2C69-4E7AD8F3C996}"/>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284ECD88-9511-C2B5-4C33-711F8E9D5A31}"/>
              </a:ext>
            </a:extLst>
          </p:cNvPr>
          <p:cNvSpPr txBox="1">
            <a:spLocks/>
          </p:cNvSpPr>
          <p:nvPr/>
        </p:nvSpPr>
        <p:spPr>
          <a:xfrm>
            <a:off x="0" y="341882"/>
            <a:ext cx="4181475"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l"/>
            <a:r>
              <a:rPr lang="fr-FR" sz="3200" b="1" i="1" dirty="0">
                <a:solidFill>
                  <a:srgbClr val="FFFFFF"/>
                </a:solidFill>
                <a:latin typeface="Century Gothic" pitchFamily="34"/>
                <a:cs typeface="Calibri" pitchFamily="34"/>
              </a:rPr>
              <a:t>SECTEUR ADOS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1622387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5BE8A6-457D-1FFB-3BC3-7338B2290997}"/>
              </a:ext>
            </a:extLst>
          </p:cNvPr>
          <p:cNvSpPr>
            <a:spLocks noGrp="1"/>
          </p:cNvSpPr>
          <p:nvPr>
            <p:ph type="title"/>
          </p:nvPr>
        </p:nvSpPr>
        <p:spPr>
          <a:xfrm>
            <a:off x="628650" y="1162847"/>
            <a:ext cx="7886700" cy="1325559"/>
          </a:xfrm>
        </p:spPr>
        <p:txBody>
          <a:bodyPr>
            <a:normAutofit/>
          </a:bodyPr>
          <a:lstStyle/>
          <a:p>
            <a:r>
              <a:rPr lang="fr-FR" sz="4000" dirty="0">
                <a:solidFill>
                  <a:srgbClr val="0DABE2"/>
                </a:solidFill>
                <a:latin typeface="Calibri" panose="020F0502020204030204" pitchFamily="34" charset="0"/>
                <a:cs typeface="Calibri" panose="020F0502020204030204" pitchFamily="34" charset="0"/>
              </a:rPr>
              <a:t>Vacances scolaires</a:t>
            </a:r>
          </a:p>
        </p:txBody>
      </p:sp>
      <p:sp>
        <p:nvSpPr>
          <p:cNvPr id="3" name="Espace réservé du contenu 2">
            <a:extLst>
              <a:ext uri="{FF2B5EF4-FFF2-40B4-BE49-F238E27FC236}">
                <a16:creationId xmlns:a16="http://schemas.microsoft.com/office/drawing/2014/main" id="{5213583E-C248-6F50-75E6-0B6667FE990C}"/>
              </a:ext>
            </a:extLst>
          </p:cNvPr>
          <p:cNvSpPr>
            <a:spLocks noGrp="1"/>
          </p:cNvSpPr>
          <p:nvPr>
            <p:ph idx="1"/>
          </p:nvPr>
        </p:nvSpPr>
        <p:spPr>
          <a:xfrm>
            <a:off x="552450" y="2193927"/>
            <a:ext cx="7886700" cy="4351336"/>
          </a:xfrm>
        </p:spPr>
        <p:txBody>
          <a:bodyPr/>
          <a:lstStyle/>
          <a:p>
            <a:pPr marR="625793" algn="just">
              <a:spcBef>
                <a:spcPts val="146"/>
              </a:spcBef>
            </a:pPr>
            <a:endParaRPr lang="fr-FR" sz="2000" dirty="0">
              <a:latin typeface="Calibri" panose="020F0502020204030204" pitchFamily="34" charset="0"/>
              <a:cs typeface="Calibri" panose="020F0502020204030204" pitchFamily="34" charset="0"/>
            </a:endParaRPr>
          </a:p>
          <a:p>
            <a:pPr marR="625793" algn="just">
              <a:lnSpc>
                <a:spcPct val="115000"/>
              </a:lnSpc>
              <a:spcBef>
                <a:spcPts val="146"/>
              </a:spcBef>
              <a:spcAft>
                <a:spcPts val="450"/>
              </a:spcAft>
            </a:pPr>
            <a:r>
              <a:rPr lang="fr-FR" sz="2000" dirty="0">
                <a:latin typeface="Calibri" panose="020F0502020204030204" pitchFamily="34" charset="0"/>
                <a:cs typeface="Calibri" panose="020F0502020204030204" pitchFamily="34" charset="0"/>
              </a:rPr>
              <a:t>Nous proposons chaque vacance des activités et sorties pour les jeunes.</a:t>
            </a:r>
          </a:p>
          <a:p>
            <a:pPr marL="0" marR="625793" indent="0" algn="just">
              <a:lnSpc>
                <a:spcPct val="115000"/>
              </a:lnSpc>
              <a:spcBef>
                <a:spcPts val="146"/>
              </a:spcBef>
              <a:spcAft>
                <a:spcPts val="450"/>
              </a:spcAft>
              <a:buNone/>
            </a:pPr>
            <a:endParaRPr lang="fr-FR" sz="2000" dirty="0">
              <a:latin typeface="Calibri" panose="020F0502020204030204" pitchFamily="34" charset="0"/>
              <a:cs typeface="Calibri" panose="020F0502020204030204" pitchFamily="34" charset="0"/>
            </a:endParaRPr>
          </a:p>
          <a:p>
            <a:pPr marR="625793" algn="just">
              <a:lnSpc>
                <a:spcPct val="115000"/>
              </a:lnSpc>
              <a:spcBef>
                <a:spcPts val="146"/>
              </a:spcBef>
              <a:spcAft>
                <a:spcPts val="600"/>
              </a:spcAft>
            </a:pPr>
            <a:r>
              <a:rPr lang="fr-FR" sz="2000" dirty="0">
                <a:latin typeface="Calibri" panose="020F0502020204030204" pitchFamily="34" charset="0"/>
                <a:cs typeface="Calibri" panose="020F0502020204030204" pitchFamily="34" charset="0"/>
              </a:rPr>
              <a:t>chaque été un camp est proposé, en juillet 2021, un groupe de 13 jeunes est parti à Chamonix sur un séjour montagne.</a:t>
            </a:r>
          </a:p>
          <a:p>
            <a:endParaRPr lang="fr-FR" dirty="0"/>
          </a:p>
        </p:txBody>
      </p:sp>
      <p:sp>
        <p:nvSpPr>
          <p:cNvPr id="5" name="object 3">
            <a:extLst>
              <a:ext uri="{FF2B5EF4-FFF2-40B4-BE49-F238E27FC236}">
                <a16:creationId xmlns:a16="http://schemas.microsoft.com/office/drawing/2014/main" id="{2F42140D-7342-C24B-94CB-7340CF0A099F}"/>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6E876D57-4B2D-3989-4794-BA7A35763A7B}"/>
              </a:ext>
            </a:extLst>
          </p:cNvPr>
          <p:cNvSpPr txBox="1">
            <a:spLocks/>
          </p:cNvSpPr>
          <p:nvPr/>
        </p:nvSpPr>
        <p:spPr>
          <a:xfrm>
            <a:off x="0" y="341882"/>
            <a:ext cx="4181475"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l"/>
            <a:r>
              <a:rPr lang="fr-FR" sz="3200" b="1" i="1" dirty="0">
                <a:solidFill>
                  <a:srgbClr val="FFFFFF"/>
                </a:solidFill>
                <a:latin typeface="Century Gothic" pitchFamily="34"/>
                <a:cs typeface="Calibri" pitchFamily="34"/>
              </a:rPr>
              <a:t>SECTEUR ADOS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2492264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54537" y="2347166"/>
            <a:ext cx="3429000" cy="1922066"/>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 d’activité</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i="0" u="none" strike="noStrike" kern="1200" cap="none" spc="0" baseline="0" dirty="0">
                <a:solidFill>
                  <a:srgbClr val="0DABE2"/>
                </a:solidFill>
                <a:uFillTx/>
                <a:latin typeface="Century Gothic" pitchFamily="34"/>
                <a:cs typeface="Calibri" pitchFamily="34"/>
              </a:rPr>
              <a:t>Secteur Famille</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endParaRPr lang="fr-FR" sz="3600" b="1" i="0" u="none" strike="noStrike" kern="1200" cap="none" spc="0" baseline="0" dirty="0">
              <a:solidFill>
                <a:srgbClr val="0DABE2"/>
              </a:solidFill>
              <a:uFillTx/>
              <a:latin typeface="Century Gothic" pitchFamily="34"/>
              <a:cs typeface="Calibri" pitchFamily="34"/>
            </a:endParaRP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1843496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246591-645A-3CE0-8106-7BB96EA93633}"/>
              </a:ext>
            </a:extLst>
          </p:cNvPr>
          <p:cNvSpPr>
            <a:spLocks noGrp="1"/>
          </p:cNvSpPr>
          <p:nvPr>
            <p:ph type="title"/>
          </p:nvPr>
        </p:nvSpPr>
        <p:spPr/>
        <p:txBody>
          <a:bodyPr/>
          <a:lstStyle/>
          <a:p>
            <a:r>
              <a:rPr lang="fr-FR" dirty="0"/>
              <a:t>Le secteur famille</a:t>
            </a:r>
          </a:p>
        </p:txBody>
      </p:sp>
      <p:sp>
        <p:nvSpPr>
          <p:cNvPr id="3" name="Espace réservé du contenu 2">
            <a:extLst>
              <a:ext uri="{FF2B5EF4-FFF2-40B4-BE49-F238E27FC236}">
                <a16:creationId xmlns:a16="http://schemas.microsoft.com/office/drawing/2014/main" id="{4A8331F0-079C-B980-23F8-04E53E6CB720}"/>
              </a:ext>
            </a:extLst>
          </p:cNvPr>
          <p:cNvSpPr>
            <a:spLocks noGrp="1"/>
          </p:cNvSpPr>
          <p:nvPr>
            <p:ph idx="1"/>
          </p:nvPr>
        </p:nvSpPr>
        <p:spPr/>
        <p:txBody>
          <a:bodyPr/>
          <a:lstStyle/>
          <a:p>
            <a:pPr>
              <a:lnSpc>
                <a:spcPct val="107000"/>
              </a:lnSpc>
              <a:spcAft>
                <a:spcPts val="600"/>
              </a:spcAft>
            </a:pPr>
            <a:r>
              <a:rPr lang="fr-FR" sz="2000" b="1" dirty="0">
                <a:latin typeface="Calibri" panose="020F0502020204030204" pitchFamily="34" charset="0"/>
                <a:ea typeface="Calibri" panose="020F0502020204030204" pitchFamily="34" charset="0"/>
                <a:cs typeface="Calibri" panose="020F0502020204030204" pitchFamily="34" charset="0"/>
              </a:rPr>
              <a:t>Le Lieu d’Accueil Enfants Parents (L.A.E.P) </a:t>
            </a:r>
            <a:r>
              <a:rPr lang="fr-FR" sz="2000" dirty="0">
                <a:latin typeface="Calibri" panose="020F0502020204030204" pitchFamily="34" charset="0"/>
                <a:ea typeface="Calibri" panose="020F0502020204030204" pitchFamily="34" charset="0"/>
                <a:cs typeface="Calibri" panose="020F0502020204030204" pitchFamily="34" charset="0"/>
              </a:rPr>
              <a:t>est ouvert aux familles tous les mardis matins de 8h30 à 11h30. A cause du covid, le secteur famille a été fermé à plusieurs reprises sur l’année 2021. Nous accueillons en moyenne 7 personnes (enfants et parents) chaque mardi.</a:t>
            </a:r>
          </a:p>
          <a:p>
            <a:pPr>
              <a:lnSpc>
                <a:spcPct val="107000"/>
              </a:lnSpc>
              <a:spcAft>
                <a:spcPts val="600"/>
              </a:spcAft>
            </a:pPr>
            <a:r>
              <a:rPr lang="fr-FR" sz="2000" dirty="0">
                <a:latin typeface="Calibri" panose="020F0502020204030204" pitchFamily="34" charset="0"/>
                <a:ea typeface="Calibri" panose="020F0502020204030204" pitchFamily="34" charset="0"/>
                <a:cs typeface="Calibri" panose="020F0502020204030204" pitchFamily="34" charset="0"/>
              </a:rPr>
              <a:t>2021 : février /mars / avril / mai /juin : 8 personnes en moyenne</a:t>
            </a:r>
          </a:p>
          <a:p>
            <a:pPr>
              <a:lnSpc>
                <a:spcPct val="107000"/>
              </a:lnSpc>
              <a:spcAft>
                <a:spcPts val="600"/>
              </a:spcAft>
            </a:pPr>
            <a:r>
              <a:rPr lang="fr-FR" sz="2000" dirty="0">
                <a:latin typeface="Calibri" panose="020F0502020204030204" pitchFamily="34" charset="0"/>
                <a:ea typeface="Calibri" panose="020F0502020204030204" pitchFamily="34" charset="0"/>
                <a:cs typeface="Calibri" panose="020F0502020204030204" pitchFamily="34" charset="0"/>
              </a:rPr>
              <a:t>2021 septembre /octobre / novembre / décembre : 5 personnes en moyenne </a:t>
            </a:r>
          </a:p>
          <a:p>
            <a:pPr marL="0" indent="0">
              <a:buNone/>
            </a:pPr>
            <a:endParaRPr lang="fr-FR" dirty="0"/>
          </a:p>
        </p:txBody>
      </p:sp>
      <p:sp>
        <p:nvSpPr>
          <p:cNvPr id="5" name="object 3">
            <a:extLst>
              <a:ext uri="{FF2B5EF4-FFF2-40B4-BE49-F238E27FC236}">
                <a16:creationId xmlns:a16="http://schemas.microsoft.com/office/drawing/2014/main" id="{D81C93D6-0A0D-42EC-7CEA-DC573F7DD0CB}"/>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7D2AA962-4E80-9CDF-2B38-EC3ADFF53870}"/>
              </a:ext>
            </a:extLst>
          </p:cNvPr>
          <p:cNvSpPr txBox="1">
            <a:spLocks/>
          </p:cNvSpPr>
          <p:nvPr/>
        </p:nvSpPr>
        <p:spPr>
          <a:xfrm>
            <a:off x="0" y="341882"/>
            <a:ext cx="4181475"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l"/>
            <a:r>
              <a:rPr lang="fr-FR" sz="3200" b="1" i="1" dirty="0">
                <a:solidFill>
                  <a:srgbClr val="FFFFFF"/>
                </a:solidFill>
                <a:latin typeface="Century Gothic" pitchFamily="34"/>
                <a:cs typeface="Calibri" pitchFamily="34"/>
              </a:rPr>
              <a:t>SECTEUR FAMILLE</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3354713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61468" y="3028120"/>
            <a:ext cx="3429000" cy="1022845"/>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Moral</a:t>
            </a: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650929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61468" y="3028120"/>
            <a:ext cx="3429000" cy="1022845"/>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financier</a:t>
            </a: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1396952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72B9942-1AC5-D128-7AA1-B09CA4520727}"/>
              </a:ext>
            </a:extLst>
          </p:cNvPr>
          <p:cNvSpPr/>
          <p:nvPr/>
        </p:nvSpPr>
        <p:spPr>
          <a:xfrm>
            <a:off x="0" y="0"/>
            <a:ext cx="9144000" cy="6858000"/>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Ellipse 4">
            <a:extLst>
              <a:ext uri="{FF2B5EF4-FFF2-40B4-BE49-F238E27FC236}">
                <a16:creationId xmlns:a16="http://schemas.microsoft.com/office/drawing/2014/main" id="{2AA9377B-6594-ED18-903F-C6B18DEC684F}"/>
              </a:ext>
            </a:extLst>
          </p:cNvPr>
          <p:cNvSpPr/>
          <p:nvPr/>
        </p:nvSpPr>
        <p:spPr>
          <a:xfrm>
            <a:off x="2297128" y="1447796"/>
            <a:ext cx="4829138" cy="3962396"/>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FFFFFF"/>
              </a:solidFill>
              <a:uFillTx/>
              <a:latin typeface="Calibri"/>
            </a:endParaRPr>
          </a:p>
        </p:txBody>
      </p:sp>
      <p:sp>
        <p:nvSpPr>
          <p:cNvPr id="4" name="object 21">
            <a:extLst>
              <a:ext uri="{FF2B5EF4-FFF2-40B4-BE49-F238E27FC236}">
                <a16:creationId xmlns:a16="http://schemas.microsoft.com/office/drawing/2014/main" id="{29D89A42-D8CF-FF13-2B09-6D4398173BEA}"/>
              </a:ext>
            </a:extLst>
          </p:cNvPr>
          <p:cNvSpPr txBox="1"/>
          <p:nvPr/>
        </p:nvSpPr>
        <p:spPr>
          <a:xfrm>
            <a:off x="541333" y="8692844"/>
            <a:ext cx="6437677" cy="1982592"/>
          </a:xfrm>
          <a:prstGeom prst="rect">
            <a:avLst/>
          </a:prstGeom>
          <a:noFill/>
          <a:ln cap="flat">
            <a:noFill/>
          </a:ln>
        </p:spPr>
        <p:txBody>
          <a:bodyPr vert="horz" wrap="square" lIns="0" tIns="12701" rIns="0" bIns="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entury Gothic" pitchFamily="34"/>
              </a:rPr>
              <a:t>77 route du Laudon</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entury Gothic" pitchFamily="34"/>
              </a:rPr>
              <a:t>74410 Saint-Jorioz</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entury Gothic" pitchFamily="34"/>
              </a:rPr>
              <a:t>contact@foyerdulaudon.org</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000000"/>
                </a:solidFill>
                <a:uFillTx/>
                <a:latin typeface="Century Gothic" pitchFamily="34"/>
              </a:rPr>
              <a:t>04 50 68 53 23</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100" b="0" i="0" u="none" strike="noStrike" kern="1200" cap="none" spc="0" baseline="0">
              <a:solidFill>
                <a:srgbClr val="000000"/>
              </a:solidFill>
              <a:uFillTx/>
              <a:latin typeface="Century Gothic" pitchFamily="34"/>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1" i="0" u="none" strike="noStrike" kern="1200" cap="none" spc="0" baseline="0">
                <a:solidFill>
                  <a:srgbClr val="000000"/>
                </a:solidFill>
                <a:uFillTx/>
                <a:latin typeface="Century Gothic" pitchFamily="34"/>
              </a:rPr>
              <a:t>www.animationdulaudon.org</a:t>
            </a: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100" b="0" i="0" u="none" strike="noStrike" kern="1200" cap="none" spc="0" baseline="0">
              <a:solidFill>
                <a:srgbClr val="000000"/>
              </a:solidFill>
              <a:uFillTx/>
              <a:latin typeface="Century Gothic" pitchFamily="34"/>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000" b="0" i="0" u="none" strike="noStrike" kern="1200" cap="none" spc="0" baseline="0">
              <a:solidFill>
                <a:srgbClr val="000000"/>
              </a:solidFill>
              <a:uFillTx/>
              <a:latin typeface="Calibri"/>
            </a:endParaRPr>
          </a:p>
        </p:txBody>
      </p:sp>
      <p:pic>
        <p:nvPicPr>
          <p:cNvPr id="5" name="Image 6">
            <a:extLst>
              <a:ext uri="{FF2B5EF4-FFF2-40B4-BE49-F238E27FC236}">
                <a16:creationId xmlns:a16="http://schemas.microsoft.com/office/drawing/2014/main" id="{71584BDA-F992-6E53-77CE-847B1BCBE8E1}"/>
              </a:ext>
            </a:extLst>
          </p:cNvPr>
          <p:cNvPicPr>
            <a:picLocks noChangeAspect="1"/>
          </p:cNvPicPr>
          <p:nvPr/>
        </p:nvPicPr>
        <p:blipFill>
          <a:blip r:embed="rId2"/>
          <a:srcRect l="10442" t="25335" r="10958" b="21608"/>
          <a:stretch>
            <a:fillRect/>
          </a:stretch>
        </p:blipFill>
        <p:spPr>
          <a:xfrm>
            <a:off x="3217042" y="1962823"/>
            <a:ext cx="2989310" cy="1426537"/>
          </a:xfrm>
          <a:prstGeom prst="rect">
            <a:avLst/>
          </a:prstGeom>
          <a:noFill/>
          <a:ln cap="flat">
            <a:noFill/>
          </a:ln>
        </p:spPr>
      </p:pic>
      <p:sp>
        <p:nvSpPr>
          <p:cNvPr id="6" name="object 3">
            <a:extLst>
              <a:ext uri="{FF2B5EF4-FFF2-40B4-BE49-F238E27FC236}">
                <a16:creationId xmlns:a16="http://schemas.microsoft.com/office/drawing/2014/main" id="{2C77E905-14FF-B397-45F7-ACAE0F440B36}"/>
              </a:ext>
            </a:extLst>
          </p:cNvPr>
          <p:cNvSpPr txBox="1"/>
          <p:nvPr/>
        </p:nvSpPr>
        <p:spPr>
          <a:xfrm>
            <a:off x="664942" y="3507729"/>
            <a:ext cx="8206154" cy="1805363"/>
          </a:xfrm>
          <a:prstGeom prst="rect">
            <a:avLst/>
          </a:prstGeom>
          <a:noFill/>
          <a:ln cap="flat">
            <a:noFill/>
          </a:ln>
        </p:spPr>
        <p:txBody>
          <a:bodyPr vert="horz" wrap="square" lIns="0" tIns="12701" rIns="0" bIns="0" anchor="t" anchorCtr="1" compatLnSpc="1">
            <a:spAutoFit/>
          </a:bodyPr>
          <a:lstStyle/>
          <a:p>
            <a:pPr marL="0" marR="0" lvl="0" indent="0" algn="ctr" defTabSz="457200" rtl="0" fontAlgn="auto" hangingPunct="1">
              <a:lnSpc>
                <a:spcPct val="107000"/>
              </a:lnSpc>
              <a:spcBef>
                <a:spcPts val="0"/>
              </a:spcBef>
              <a:spcAft>
                <a:spcPts val="0"/>
              </a:spcAft>
              <a:buNone/>
              <a:tabLst/>
              <a:defRPr sz="1800" b="0" i="0" u="none" strike="noStrike" kern="0" cap="none" spc="0" baseline="0">
                <a:solidFill>
                  <a:srgbClr val="000000"/>
                </a:solidFill>
                <a:uFillTx/>
              </a:defRPr>
            </a:pPr>
            <a:r>
              <a:rPr lang="fr-FR" sz="2800" b="1" i="1" u="none" strike="noStrike" kern="1200" cap="none" spc="0" baseline="0">
                <a:solidFill>
                  <a:srgbClr val="9BBB59"/>
                </a:solidFill>
                <a:uFillTx/>
                <a:latin typeface="Calibri" pitchFamily="34"/>
                <a:ea typeface="Calibri" pitchFamily="34"/>
                <a:cs typeface="Times New Roman" pitchFamily="18"/>
              </a:rPr>
              <a:t> </a:t>
            </a:r>
            <a:r>
              <a:rPr lang="fr-FR" sz="3200" b="1" i="1" u="none" strike="noStrike" kern="1200" cap="none" spc="0" baseline="0">
                <a:solidFill>
                  <a:srgbClr val="9BBB59"/>
                </a:solidFill>
                <a:uFillTx/>
                <a:latin typeface="Century Gothic" pitchFamily="34"/>
                <a:ea typeface="Calibri" pitchFamily="34"/>
                <a:cs typeface="Times New Roman" pitchFamily="18"/>
              </a:rPr>
              <a:t>Merci</a:t>
            </a:r>
          </a:p>
          <a:p>
            <a:pPr marL="0" marR="0" lvl="0" indent="0" algn="ctr" defTabSz="457200" rtl="0" fontAlgn="auto" hangingPunct="1">
              <a:lnSpc>
                <a:spcPct val="107000"/>
              </a:lnSpc>
              <a:spcBef>
                <a:spcPts val="0"/>
              </a:spcBef>
              <a:spcAft>
                <a:spcPts val="0"/>
              </a:spcAft>
              <a:buNone/>
              <a:tabLst/>
              <a:defRPr sz="1800" b="0" i="0" u="none" strike="noStrike" kern="0" cap="none" spc="0" baseline="0">
                <a:solidFill>
                  <a:srgbClr val="000000"/>
                </a:solidFill>
                <a:uFillTx/>
              </a:defRPr>
            </a:pPr>
            <a:r>
              <a:rPr lang="fr-FR" sz="3200" b="1" i="1" u="none" strike="noStrike" kern="1200" cap="none" spc="0" baseline="0">
                <a:solidFill>
                  <a:srgbClr val="9BBB59"/>
                </a:solidFill>
                <a:uFillTx/>
                <a:latin typeface="Century Gothic" pitchFamily="34"/>
                <a:ea typeface="Calibri" pitchFamily="34"/>
                <a:cs typeface="Times New Roman" pitchFamily="18"/>
              </a:rPr>
              <a:t>de votre attention</a:t>
            </a:r>
            <a:endParaRPr lang="fr-FR" sz="2400" b="1" i="1" u="none" strike="noStrike" kern="1200" cap="none" spc="0" baseline="0">
              <a:solidFill>
                <a:srgbClr val="9BBB59"/>
              </a:solidFill>
              <a:uFillTx/>
              <a:latin typeface="Century Gothic" pitchFamily="34"/>
              <a:ea typeface="Calibri" pitchFamily="34"/>
              <a:cs typeface="Times New Roman" pitchFamily="18"/>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400" b="0" i="0" u="none" strike="noStrike" kern="1200" cap="none" spc="0" baseline="0">
              <a:solidFill>
                <a:srgbClr val="000000"/>
              </a:solidFill>
              <a:uFillTx/>
              <a:latin typeface="Century Gothic" pitchFamily="34"/>
              <a:ea typeface="Century Gothic" pitchFamily="34"/>
              <a:cs typeface="Abadi MT Condensed Light"/>
            </a:endParaRPr>
          </a:p>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2400" b="0" i="1" u="none" strike="noStrike" kern="1200" cap="none" spc="0" baseline="0">
              <a:solidFill>
                <a:srgbClr val="000000"/>
              </a:solidFill>
              <a:uFillTx/>
              <a:latin typeface="Century Gothic" pitchFamily="34"/>
              <a:ea typeface="Century Gothic" pitchFamily="34"/>
              <a:cs typeface="Abadi MT Condensed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2AC68D63-32DA-6FCC-9336-AD4892134AA3}"/>
              </a:ext>
            </a:extLst>
          </p:cNvPr>
          <p:cNvSpPr>
            <a:spLocks noGrp="1"/>
          </p:cNvSpPr>
          <p:nvPr>
            <p:ph type="subTitle" idx="1"/>
          </p:nvPr>
        </p:nvSpPr>
        <p:spPr>
          <a:xfrm>
            <a:off x="640138" y="1547175"/>
            <a:ext cx="7620000" cy="973761"/>
          </a:xfrm>
        </p:spPr>
        <p:txBody>
          <a:bodyPr>
            <a:normAutofit/>
          </a:bodyPr>
          <a:lstStyle/>
          <a:p>
            <a:r>
              <a:rPr lang="fr-FR" sz="3600" dirty="0"/>
              <a:t>Nombres d’inscrits aux activités</a:t>
            </a:r>
          </a:p>
        </p:txBody>
      </p:sp>
      <p:pic>
        <p:nvPicPr>
          <p:cNvPr id="4" name="Image 3">
            <a:extLst>
              <a:ext uri="{FF2B5EF4-FFF2-40B4-BE49-F238E27FC236}">
                <a16:creationId xmlns:a16="http://schemas.microsoft.com/office/drawing/2014/main" id="{B8F98434-6AEC-21AD-E625-23A1F3686752}"/>
              </a:ext>
            </a:extLst>
          </p:cNvPr>
          <p:cNvPicPr>
            <a:picLocks noChangeAspect="1"/>
          </p:cNvPicPr>
          <p:nvPr/>
        </p:nvPicPr>
        <p:blipFill>
          <a:blip r:embed="rId2"/>
          <a:stretch>
            <a:fillRect/>
          </a:stretch>
        </p:blipFill>
        <p:spPr>
          <a:xfrm>
            <a:off x="78298" y="2795756"/>
            <a:ext cx="8743680" cy="2640418"/>
          </a:xfrm>
          <a:prstGeom prst="rect">
            <a:avLst/>
          </a:prstGeom>
        </p:spPr>
      </p:pic>
      <p:sp>
        <p:nvSpPr>
          <p:cNvPr id="5" name="object 3">
            <a:extLst>
              <a:ext uri="{FF2B5EF4-FFF2-40B4-BE49-F238E27FC236}">
                <a16:creationId xmlns:a16="http://schemas.microsoft.com/office/drawing/2014/main" id="{C96CEA69-C6F3-09BC-6A63-444C0D3609A1}"/>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844F969D-A613-2057-A50D-6EB238E8F975}"/>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ACTIVITES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427276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846644B6-EB57-812E-2353-884476DE68EC}"/>
              </a:ext>
            </a:extLst>
          </p:cNvPr>
          <p:cNvGraphicFramePr>
            <a:graphicFrameLocks noGrp="1"/>
          </p:cNvGraphicFramePr>
          <p:nvPr>
            <p:ph idx="1"/>
            <p:extLst>
              <p:ext uri="{D42A27DB-BD31-4B8C-83A1-F6EECF244321}">
                <p14:modId xmlns:p14="http://schemas.microsoft.com/office/powerpoint/2010/main" val="2096101748"/>
              </p:ext>
            </p:extLst>
          </p:nvPr>
        </p:nvGraphicFramePr>
        <p:xfrm>
          <a:off x="342900" y="1428750"/>
          <a:ext cx="8458200" cy="5191125"/>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3">
            <a:extLst>
              <a:ext uri="{FF2B5EF4-FFF2-40B4-BE49-F238E27FC236}">
                <a16:creationId xmlns:a16="http://schemas.microsoft.com/office/drawing/2014/main" id="{83C52201-0BD4-19CF-825C-09962339AB78}"/>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693A8451-507B-567A-5AF8-9BBDCBDD87C3}"/>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ACTIVITES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230545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246F84-7D73-9B03-28EF-BDA436362F22}"/>
              </a:ext>
            </a:extLst>
          </p:cNvPr>
          <p:cNvSpPr>
            <a:spLocks noGrp="1"/>
          </p:cNvSpPr>
          <p:nvPr>
            <p:ph type="title"/>
          </p:nvPr>
        </p:nvSpPr>
        <p:spPr>
          <a:xfrm>
            <a:off x="171450" y="1291460"/>
            <a:ext cx="6419850" cy="1325559"/>
          </a:xfrm>
        </p:spPr>
        <p:txBody>
          <a:bodyPr/>
          <a:lstStyle/>
          <a:p>
            <a:r>
              <a:rPr lang="fr-FR" dirty="0">
                <a:solidFill>
                  <a:srgbClr val="9BBB59"/>
                </a:solidFill>
                <a:latin typeface="Calibri" panose="020F0502020204030204" pitchFamily="34" charset="0"/>
                <a:cs typeface="Calibri" panose="020F0502020204030204" pitchFamily="34" charset="0"/>
              </a:rPr>
              <a:t>Perspective 2022</a:t>
            </a:r>
          </a:p>
        </p:txBody>
      </p:sp>
      <p:sp>
        <p:nvSpPr>
          <p:cNvPr id="3" name="Espace réservé du contenu 2">
            <a:extLst>
              <a:ext uri="{FF2B5EF4-FFF2-40B4-BE49-F238E27FC236}">
                <a16:creationId xmlns:a16="http://schemas.microsoft.com/office/drawing/2014/main" id="{0CCB06B9-A166-42DF-42DC-882A4715C5B5}"/>
              </a:ext>
            </a:extLst>
          </p:cNvPr>
          <p:cNvSpPr>
            <a:spLocks noGrp="1"/>
          </p:cNvSpPr>
          <p:nvPr>
            <p:ph idx="1"/>
          </p:nvPr>
        </p:nvSpPr>
        <p:spPr>
          <a:xfrm>
            <a:off x="514350" y="2617019"/>
            <a:ext cx="8439150" cy="4351336"/>
          </a:xfrm>
        </p:spPr>
        <p:txBody>
          <a:bodyPr>
            <a:normAutofit/>
          </a:bodyPr>
          <a:lstStyle/>
          <a:p>
            <a:r>
              <a:rPr lang="fr-FR" dirty="0">
                <a:latin typeface="Calibri" panose="020F0502020204030204" pitchFamily="34" charset="0"/>
                <a:cs typeface="Calibri" panose="020F0502020204030204" pitchFamily="34" charset="0"/>
              </a:rPr>
              <a:t>Départ de deux professeurs « historiques »:</a:t>
            </a:r>
          </a:p>
          <a:p>
            <a:pPr lvl="1"/>
            <a:r>
              <a:rPr lang="fr-FR" dirty="0">
                <a:latin typeface="Calibri" panose="020F0502020204030204" pitchFamily="34" charset="0"/>
                <a:cs typeface="Calibri" panose="020F0502020204030204" pitchFamily="34" charset="0"/>
              </a:rPr>
              <a:t>Hélène Lenoir et Marianne </a:t>
            </a:r>
            <a:r>
              <a:rPr lang="fr-FR" dirty="0" err="1">
                <a:latin typeface="Calibri" panose="020F0502020204030204" pitchFamily="34" charset="0"/>
                <a:cs typeface="Calibri" panose="020F0502020204030204" pitchFamily="34" charset="0"/>
              </a:rPr>
              <a:t>Charvat</a:t>
            </a:r>
            <a:endParaRPr lang="fr-FR" dirty="0">
              <a:latin typeface="Calibri" panose="020F0502020204030204" pitchFamily="34" charset="0"/>
              <a:cs typeface="Calibri" panose="020F0502020204030204" pitchFamily="34" charset="0"/>
            </a:endParaRPr>
          </a:p>
          <a:p>
            <a:r>
              <a:rPr lang="fr-FR" dirty="0">
                <a:latin typeface="Calibri" panose="020F0502020204030204" pitchFamily="34" charset="0"/>
                <a:cs typeface="Calibri" panose="020F0502020204030204" pitchFamily="34" charset="0"/>
              </a:rPr>
              <a:t>Une année qui porte encore les difficultés liées au Covid</a:t>
            </a:r>
          </a:p>
          <a:p>
            <a:r>
              <a:rPr lang="fr-FR" dirty="0">
                <a:latin typeface="Calibri" panose="020F0502020204030204" pitchFamily="34" charset="0"/>
                <a:cs typeface="Calibri" panose="020F0502020204030204" pitchFamily="34" charset="0"/>
              </a:rPr>
              <a:t>De bonnes nouvelles avec l’élargissement du pôle théâtre et quelques nouveautés à la rentrée.</a:t>
            </a:r>
          </a:p>
          <a:p>
            <a:r>
              <a:rPr lang="fr-FR" dirty="0">
                <a:latin typeface="Calibri" panose="020F0502020204030204" pitchFamily="34" charset="0"/>
                <a:cs typeface="Calibri" panose="020F0502020204030204" pitchFamily="34" charset="0"/>
              </a:rPr>
              <a:t>Une rationalisation de l’offre </a:t>
            </a:r>
          </a:p>
        </p:txBody>
      </p:sp>
      <p:sp>
        <p:nvSpPr>
          <p:cNvPr id="5" name="object 3">
            <a:extLst>
              <a:ext uri="{FF2B5EF4-FFF2-40B4-BE49-F238E27FC236}">
                <a16:creationId xmlns:a16="http://schemas.microsoft.com/office/drawing/2014/main" id="{6DFE8DFA-005C-08CB-2B2E-7B7D3EE06398}"/>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7" name="object 12">
            <a:extLst>
              <a:ext uri="{FF2B5EF4-FFF2-40B4-BE49-F238E27FC236}">
                <a16:creationId xmlns:a16="http://schemas.microsoft.com/office/drawing/2014/main" id="{0A326F51-5A29-9BB2-8EDB-A92761242AF1}"/>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ACTIVITES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1532675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01B2093-C903-E457-9FFA-68CE9B634F6B}"/>
              </a:ext>
            </a:extLst>
          </p:cNvPr>
          <p:cNvSpPr/>
          <p:nvPr/>
        </p:nvSpPr>
        <p:spPr>
          <a:xfrm>
            <a:off x="-5925" y="3429000"/>
            <a:ext cx="9149925" cy="3441774"/>
          </a:xfrm>
          <a:custGeom>
            <a:avLst/>
            <a:gdLst>
              <a:gd name="f0" fmla="val w"/>
              <a:gd name="f1" fmla="val h"/>
              <a:gd name="f2" fmla="val 0"/>
              <a:gd name="f3" fmla="val 6480175"/>
              <a:gd name="f4" fmla="val 5398134"/>
              <a:gd name="f5" fmla="val 6479997"/>
              <a:gd name="f6" fmla="val 5397538"/>
              <a:gd name="f7" fmla="*/ f0 1 6480175"/>
              <a:gd name="f8" fmla="*/ f1 1 5398134"/>
              <a:gd name="f9" fmla="+- f4 0 f2"/>
              <a:gd name="f10" fmla="+- f3 0 f2"/>
              <a:gd name="f11" fmla="*/ f10 1 6480175"/>
              <a:gd name="f12" fmla="*/ f9 1 5398134"/>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5398134">
                <a:moveTo>
                  <a:pt x="f5" y="f2"/>
                </a:moveTo>
                <a:lnTo>
                  <a:pt x="f2" y="f2"/>
                </a:lnTo>
                <a:lnTo>
                  <a:pt x="f2" y="f6"/>
                </a:lnTo>
                <a:lnTo>
                  <a:pt x="f5" y="f6"/>
                </a:lnTo>
                <a:lnTo>
                  <a:pt x="f5" y="f2"/>
                </a:lnTo>
                <a:close/>
              </a:path>
            </a:pathLst>
          </a:custGeom>
          <a:solidFill>
            <a:srgbClr val="9BBB59"/>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3" name="object 2">
            <a:extLst>
              <a:ext uri="{FF2B5EF4-FFF2-40B4-BE49-F238E27FC236}">
                <a16:creationId xmlns:a16="http://schemas.microsoft.com/office/drawing/2014/main" id="{D7F998BF-6858-93F1-0BD3-E4A83176A16C}"/>
              </a:ext>
            </a:extLst>
          </p:cNvPr>
          <p:cNvSpPr/>
          <p:nvPr/>
        </p:nvSpPr>
        <p:spPr>
          <a:xfrm>
            <a:off x="7936" y="-12774"/>
            <a:ext cx="9136063" cy="3441774"/>
          </a:xfrm>
          <a:custGeom>
            <a:avLst/>
            <a:gdLst>
              <a:gd name="f0" fmla="val w"/>
              <a:gd name="f1" fmla="val h"/>
              <a:gd name="f2" fmla="val 0"/>
              <a:gd name="f3" fmla="val 6480175"/>
              <a:gd name="f4" fmla="val 8280400"/>
              <a:gd name="f5" fmla="val 6479997"/>
              <a:gd name="f6" fmla="val 8279993"/>
              <a:gd name="f7" fmla="*/ f0 1 6480175"/>
              <a:gd name="f8" fmla="*/ f1 1 8280400"/>
              <a:gd name="f9" fmla="+- f4 0 f2"/>
              <a:gd name="f10" fmla="+- f3 0 f2"/>
              <a:gd name="f11" fmla="*/ f10 1 6480175"/>
              <a:gd name="f12" fmla="*/ f9 1 8280400"/>
              <a:gd name="f13" fmla="*/ f2 1 f11"/>
              <a:gd name="f14" fmla="*/ f3 1 f11"/>
              <a:gd name="f15" fmla="*/ f2 1 f12"/>
              <a:gd name="f16" fmla="*/ f4 1 f12"/>
              <a:gd name="f17" fmla="*/ f13 f7 1"/>
              <a:gd name="f18" fmla="*/ f14 f7 1"/>
              <a:gd name="f19" fmla="*/ f16 f8 1"/>
              <a:gd name="f20" fmla="*/ f15 f8 1"/>
            </a:gdLst>
            <a:ahLst/>
            <a:cxnLst>
              <a:cxn ang="3cd4">
                <a:pos x="hc" y="t"/>
              </a:cxn>
              <a:cxn ang="0">
                <a:pos x="r" y="vc"/>
              </a:cxn>
              <a:cxn ang="cd4">
                <a:pos x="hc" y="b"/>
              </a:cxn>
              <a:cxn ang="cd2">
                <a:pos x="l" y="vc"/>
              </a:cxn>
            </a:cxnLst>
            <a:rect l="f17" t="f20" r="f18" b="f19"/>
            <a:pathLst>
              <a:path w="6480175" h="8280400">
                <a:moveTo>
                  <a:pt x="f5" y="f2"/>
                </a:moveTo>
                <a:lnTo>
                  <a:pt x="f2" y="f2"/>
                </a:lnTo>
                <a:lnTo>
                  <a:pt x="f2" y="f6"/>
                </a:lnTo>
                <a:lnTo>
                  <a:pt x="f5" y="f6"/>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4" name="object 4">
            <a:extLst>
              <a:ext uri="{FF2B5EF4-FFF2-40B4-BE49-F238E27FC236}">
                <a16:creationId xmlns:a16="http://schemas.microsoft.com/office/drawing/2014/main" id="{1DA6A9CE-175D-96E2-DB74-A48A635066FF}"/>
              </a:ext>
            </a:extLst>
          </p:cNvPr>
          <p:cNvSpPr/>
          <p:nvPr/>
        </p:nvSpPr>
        <p:spPr>
          <a:xfrm>
            <a:off x="2664040" y="1524003"/>
            <a:ext cx="3810003" cy="3810003"/>
          </a:xfrm>
          <a:custGeom>
            <a:avLst/>
            <a:gdLst>
              <a:gd name="f0" fmla="val w"/>
              <a:gd name="f1" fmla="val h"/>
              <a:gd name="f2" fmla="val 0"/>
              <a:gd name="f3" fmla="val 3810000"/>
              <a:gd name="f4" fmla="val 1905000"/>
              <a:gd name="f5" fmla="val 1856585"/>
              <a:gd name="f6" fmla="val 603"/>
              <a:gd name="f7" fmla="val 1808467"/>
              <a:gd name="f8" fmla="val 2403"/>
              <a:gd name="f9" fmla="val 1760661"/>
              <a:gd name="f10" fmla="val 5386"/>
              <a:gd name="f11" fmla="val 1713180"/>
              <a:gd name="f12" fmla="val 9537"/>
              <a:gd name="f13" fmla="val 1666040"/>
              <a:gd name="f14" fmla="val 14842"/>
              <a:gd name="f15" fmla="val 1619253"/>
              <a:gd name="f16" fmla="val 21287"/>
              <a:gd name="f17" fmla="val 1572836"/>
              <a:gd name="f18" fmla="val 28857"/>
              <a:gd name="f19" fmla="val 1526801"/>
              <a:gd name="f20" fmla="val 37539"/>
              <a:gd name="f21" fmla="val 1481164"/>
              <a:gd name="f22" fmla="val 47318"/>
              <a:gd name="f23" fmla="val 1435938"/>
              <a:gd name="f24" fmla="val 58179"/>
              <a:gd name="f25" fmla="val 1391137"/>
              <a:gd name="f26" fmla="val 70109"/>
              <a:gd name="f27" fmla="val 1346777"/>
              <a:gd name="f28" fmla="val 83092"/>
              <a:gd name="f29" fmla="val 1302871"/>
              <a:gd name="f30" fmla="val 97116"/>
              <a:gd name="f31" fmla="val 1259433"/>
              <a:gd name="f32" fmla="val 112165"/>
              <a:gd name="f33" fmla="val 1216479"/>
              <a:gd name="f34" fmla="val 128226"/>
              <a:gd name="f35" fmla="val 1174021"/>
              <a:gd name="f36" fmla="val 145283"/>
              <a:gd name="f37" fmla="val 1132075"/>
              <a:gd name="f38" fmla="val 163323"/>
              <a:gd name="f39" fmla="val 1090654"/>
              <a:gd name="f40" fmla="val 182332"/>
              <a:gd name="f41" fmla="val 1049774"/>
              <a:gd name="f42" fmla="val 202294"/>
              <a:gd name="f43" fmla="val 1009448"/>
              <a:gd name="f44" fmla="val 223197"/>
              <a:gd name="f45" fmla="val 969690"/>
              <a:gd name="f46" fmla="val 245025"/>
              <a:gd name="f47" fmla="val 930515"/>
              <a:gd name="f48" fmla="val 267764"/>
              <a:gd name="f49" fmla="val 891938"/>
              <a:gd name="f50" fmla="val 291401"/>
              <a:gd name="f51" fmla="val 853971"/>
              <a:gd name="f52" fmla="val 315920"/>
              <a:gd name="f53" fmla="val 816630"/>
              <a:gd name="f54" fmla="val 341308"/>
              <a:gd name="f55" fmla="val 779930"/>
              <a:gd name="f56" fmla="val 367549"/>
              <a:gd name="f57" fmla="val 743883"/>
              <a:gd name="f58" fmla="val 394631"/>
              <a:gd name="f59" fmla="val 708505"/>
              <a:gd name="f60" fmla="val 422538"/>
              <a:gd name="f61" fmla="val 673810"/>
              <a:gd name="f62" fmla="val 451257"/>
              <a:gd name="f63" fmla="val 639812"/>
              <a:gd name="f64" fmla="val 480772"/>
              <a:gd name="f65" fmla="val 606525"/>
              <a:gd name="f66" fmla="val 511071"/>
              <a:gd name="f67" fmla="val 573964"/>
              <a:gd name="f68" fmla="val 542138"/>
              <a:gd name="f69" fmla="val 542142"/>
              <a:gd name="f70" fmla="val 573959"/>
              <a:gd name="f71" fmla="val 511075"/>
              <a:gd name="f72" fmla="val 606520"/>
              <a:gd name="f73" fmla="val 480777"/>
              <a:gd name="f74" fmla="val 639807"/>
              <a:gd name="f75" fmla="val 451261"/>
              <a:gd name="f76" fmla="val 673805"/>
              <a:gd name="f77" fmla="val 422542"/>
              <a:gd name="f78" fmla="val 708500"/>
              <a:gd name="f79" fmla="val 394635"/>
              <a:gd name="f80" fmla="val 743878"/>
              <a:gd name="f81" fmla="val 367553"/>
              <a:gd name="f82" fmla="val 779924"/>
              <a:gd name="f83" fmla="val 341311"/>
              <a:gd name="f84" fmla="val 816625"/>
              <a:gd name="f85" fmla="val 315923"/>
              <a:gd name="f86" fmla="val 853966"/>
              <a:gd name="f87" fmla="val 291404"/>
              <a:gd name="f88" fmla="val 891932"/>
              <a:gd name="f89" fmla="val 267767"/>
              <a:gd name="f90" fmla="val 930510"/>
              <a:gd name="f91" fmla="val 245028"/>
              <a:gd name="f92" fmla="val 969684"/>
              <a:gd name="f93" fmla="val 223199"/>
              <a:gd name="f94" fmla="val 1009442"/>
              <a:gd name="f95" fmla="val 202297"/>
              <a:gd name="f96" fmla="val 1049768"/>
              <a:gd name="f97" fmla="val 182334"/>
              <a:gd name="f98" fmla="val 1090649"/>
              <a:gd name="f99" fmla="val 163325"/>
              <a:gd name="f100" fmla="val 1132069"/>
              <a:gd name="f101" fmla="val 145285"/>
              <a:gd name="f102" fmla="val 1174016"/>
              <a:gd name="f103" fmla="val 128227"/>
              <a:gd name="f104" fmla="val 1216473"/>
              <a:gd name="f105" fmla="val 112167"/>
              <a:gd name="f106" fmla="val 1259428"/>
              <a:gd name="f107" fmla="val 97117"/>
              <a:gd name="f108" fmla="val 1302866"/>
              <a:gd name="f109" fmla="val 83094"/>
              <a:gd name="f110" fmla="val 1346772"/>
              <a:gd name="f111" fmla="val 70110"/>
              <a:gd name="f112" fmla="val 1391133"/>
              <a:gd name="f113" fmla="val 58180"/>
              <a:gd name="f114" fmla="val 1435933"/>
              <a:gd name="f115" fmla="val 1481160"/>
              <a:gd name="f116" fmla="val 37540"/>
              <a:gd name="f117" fmla="val 1526798"/>
              <a:gd name="f118" fmla="val 28858"/>
              <a:gd name="f119" fmla="val 1572833"/>
              <a:gd name="f120" fmla="val 1619251"/>
              <a:gd name="f121" fmla="val 1666037"/>
              <a:gd name="f122" fmla="val 1713178"/>
              <a:gd name="f123" fmla="val 1760659"/>
              <a:gd name="f124" fmla="val 1808466"/>
              <a:gd name="f125" fmla="val 1856584"/>
              <a:gd name="f126" fmla="val 1953414"/>
              <a:gd name="f127" fmla="val 2001531"/>
              <a:gd name="f128" fmla="val 2049337"/>
              <a:gd name="f129" fmla="val 2096817"/>
              <a:gd name="f130" fmla="val 2143957"/>
              <a:gd name="f131" fmla="val 2190743"/>
              <a:gd name="f132" fmla="val 2237160"/>
              <a:gd name="f133" fmla="val 2283194"/>
              <a:gd name="f134" fmla="val 2328831"/>
              <a:gd name="f135" fmla="val 2374057"/>
              <a:gd name="f136" fmla="val 2418857"/>
              <a:gd name="f137" fmla="val 2463217"/>
              <a:gd name="f138" fmla="val 2507123"/>
              <a:gd name="f139" fmla="val 2550561"/>
              <a:gd name="f140" fmla="val 2593515"/>
              <a:gd name="f141" fmla="val 2635973"/>
              <a:gd name="f142" fmla="val 2677919"/>
              <a:gd name="f143" fmla="val 2719339"/>
              <a:gd name="f144" fmla="val 2760219"/>
              <a:gd name="f145" fmla="val 2800546"/>
              <a:gd name="f146" fmla="val 2840303"/>
              <a:gd name="f147" fmla="val 2879478"/>
              <a:gd name="f148" fmla="val 2918056"/>
              <a:gd name="f149" fmla="val 2956022"/>
              <a:gd name="f150" fmla="val 2993363"/>
              <a:gd name="f151" fmla="val 3030064"/>
              <a:gd name="f152" fmla="val 3066110"/>
              <a:gd name="f153" fmla="val 3101489"/>
              <a:gd name="f154" fmla="val 3136184"/>
              <a:gd name="f155" fmla="val 3170182"/>
              <a:gd name="f156" fmla="val 3203469"/>
              <a:gd name="f157" fmla="val 3236030"/>
              <a:gd name="f158" fmla="val 3267852"/>
              <a:gd name="f159" fmla="val 3298919"/>
              <a:gd name="f160" fmla="val 3329218"/>
              <a:gd name="f161" fmla="val 3358734"/>
              <a:gd name="f162" fmla="val 3387453"/>
              <a:gd name="f163" fmla="val 3415360"/>
              <a:gd name="f164" fmla="val 3442442"/>
              <a:gd name="f165" fmla="val 3468685"/>
              <a:gd name="f166" fmla="val 3494073"/>
              <a:gd name="f167" fmla="val 3518592"/>
              <a:gd name="f168" fmla="val 3542229"/>
              <a:gd name="f169" fmla="val 3564969"/>
              <a:gd name="f170" fmla="val 3586797"/>
              <a:gd name="f171" fmla="val 3607700"/>
              <a:gd name="f172" fmla="val 3627663"/>
              <a:gd name="f173" fmla="val 3646672"/>
              <a:gd name="f174" fmla="val 3664712"/>
              <a:gd name="f175" fmla="val 3681770"/>
              <a:gd name="f176" fmla="val 3697831"/>
              <a:gd name="f177" fmla="val 3712880"/>
              <a:gd name="f178" fmla="val 3726904"/>
              <a:gd name="f179" fmla="val 3739889"/>
              <a:gd name="f180" fmla="val 3751818"/>
              <a:gd name="f181" fmla="val 3762680"/>
              <a:gd name="f182" fmla="val 3772459"/>
              <a:gd name="f183" fmla="val 3781141"/>
              <a:gd name="f184" fmla="val 3788712"/>
              <a:gd name="f185" fmla="val 3795157"/>
              <a:gd name="f186" fmla="val 3800462"/>
              <a:gd name="f187" fmla="val 3804613"/>
              <a:gd name="f188" fmla="val 3807596"/>
              <a:gd name="f189" fmla="val 3809396"/>
              <a:gd name="f190" fmla="val 2001532"/>
              <a:gd name="f191" fmla="val 2049338"/>
              <a:gd name="f192" fmla="val 2096819"/>
              <a:gd name="f193" fmla="val 2143959"/>
              <a:gd name="f194" fmla="val 2190746"/>
              <a:gd name="f195" fmla="val 2237163"/>
              <a:gd name="f196" fmla="val 2283198"/>
              <a:gd name="f197" fmla="val 2328835"/>
              <a:gd name="f198" fmla="val 2374061"/>
              <a:gd name="f199" fmla="val 2418862"/>
              <a:gd name="f200" fmla="val 2463222"/>
              <a:gd name="f201" fmla="val 2507128"/>
              <a:gd name="f202" fmla="val 2550566"/>
              <a:gd name="f203" fmla="val 2593520"/>
              <a:gd name="f204" fmla="val 2635978"/>
              <a:gd name="f205" fmla="val 2677924"/>
              <a:gd name="f206" fmla="val 2719345"/>
              <a:gd name="f207" fmla="val 2760225"/>
              <a:gd name="f208" fmla="val 2800551"/>
              <a:gd name="f209" fmla="val 2840309"/>
              <a:gd name="f210" fmla="val 2879484"/>
              <a:gd name="f211" fmla="val 2918061"/>
              <a:gd name="f212" fmla="val 2956028"/>
              <a:gd name="f213" fmla="val 2993369"/>
              <a:gd name="f214" fmla="val 3030069"/>
              <a:gd name="f215" fmla="val 3066116"/>
              <a:gd name="f216" fmla="val 3101494"/>
              <a:gd name="f217" fmla="val 3136189"/>
              <a:gd name="f218" fmla="val 3170187"/>
              <a:gd name="f219" fmla="val 3203474"/>
              <a:gd name="f220" fmla="val 3236035"/>
              <a:gd name="f221" fmla="val 3267857"/>
              <a:gd name="f222" fmla="val 3298924"/>
              <a:gd name="f223" fmla="val 3329222"/>
              <a:gd name="f224" fmla="val 3358738"/>
              <a:gd name="f225" fmla="val 3387457"/>
              <a:gd name="f226" fmla="val 3415364"/>
              <a:gd name="f227" fmla="val 3442446"/>
              <a:gd name="f228" fmla="val 3468688"/>
              <a:gd name="f229" fmla="val 3494076"/>
              <a:gd name="f230" fmla="val 3518595"/>
              <a:gd name="f231" fmla="val 3542232"/>
              <a:gd name="f232" fmla="val 3564971"/>
              <a:gd name="f233" fmla="val 3586800"/>
              <a:gd name="f234" fmla="val 3607702"/>
              <a:gd name="f235" fmla="val 3627665"/>
              <a:gd name="f236" fmla="val 3646674"/>
              <a:gd name="f237" fmla="val 3664714"/>
              <a:gd name="f238" fmla="val 3681772"/>
              <a:gd name="f239" fmla="val 3697832"/>
              <a:gd name="f240" fmla="val 3712882"/>
              <a:gd name="f241" fmla="val 3726905"/>
              <a:gd name="f242" fmla="val 3751819"/>
              <a:gd name="f243" fmla="val 3762681"/>
              <a:gd name="f244" fmla="*/ f0 1 3810000"/>
              <a:gd name="f245" fmla="*/ f1 1 3810000"/>
              <a:gd name="f246" fmla="+- f3 0 f2"/>
              <a:gd name="f247" fmla="*/ f246 1 3810000"/>
              <a:gd name="f248" fmla="*/ f2 1 f247"/>
              <a:gd name="f249" fmla="*/ f3 1 f247"/>
              <a:gd name="f250" fmla="*/ f248 f244 1"/>
              <a:gd name="f251" fmla="*/ f249 f244 1"/>
              <a:gd name="f252" fmla="*/ f249 f245 1"/>
              <a:gd name="f253" fmla="*/ f248 f245 1"/>
            </a:gdLst>
            <a:ahLst/>
            <a:cxnLst>
              <a:cxn ang="3cd4">
                <a:pos x="hc" y="t"/>
              </a:cxn>
              <a:cxn ang="0">
                <a:pos x="r" y="vc"/>
              </a:cxn>
              <a:cxn ang="cd4">
                <a:pos x="hc" y="b"/>
              </a:cxn>
              <a:cxn ang="cd2">
                <a:pos x="l" y="vc"/>
              </a:cxn>
            </a:cxnLst>
            <a:rect l="f250" t="f253" r="f251" b="f252"/>
            <a:pathLst>
              <a:path w="3810000" h="3810000">
                <a:moveTo>
                  <a:pt x="f4" y="f2"/>
                </a:move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22" y="f115"/>
                </a:lnTo>
                <a:lnTo>
                  <a:pt x="f116" y="f117"/>
                </a:lnTo>
                <a:lnTo>
                  <a:pt x="f118" y="f119"/>
                </a:lnTo>
                <a:lnTo>
                  <a:pt x="f16" y="f120"/>
                </a:lnTo>
                <a:lnTo>
                  <a:pt x="f14" y="f121"/>
                </a:lnTo>
                <a:lnTo>
                  <a:pt x="f12" y="f122"/>
                </a:lnTo>
                <a:lnTo>
                  <a:pt x="f10" y="f123"/>
                </a:lnTo>
                <a:lnTo>
                  <a:pt x="f8" y="f124"/>
                </a:lnTo>
                <a:lnTo>
                  <a:pt x="f6" y="f125"/>
                </a:lnTo>
                <a:lnTo>
                  <a:pt x="f2" y="f4"/>
                </a:lnTo>
                <a:lnTo>
                  <a:pt x="f6" y="f126"/>
                </a:lnTo>
                <a:lnTo>
                  <a:pt x="f8" y="f127"/>
                </a:lnTo>
                <a:lnTo>
                  <a:pt x="f10" y="f128"/>
                </a:lnTo>
                <a:lnTo>
                  <a:pt x="f12" y="f129"/>
                </a:lnTo>
                <a:lnTo>
                  <a:pt x="f14" y="f130"/>
                </a:lnTo>
                <a:lnTo>
                  <a:pt x="f16" y="f131"/>
                </a:lnTo>
                <a:lnTo>
                  <a:pt x="f118" y="f132"/>
                </a:lnTo>
                <a:lnTo>
                  <a:pt x="f116" y="f133"/>
                </a:lnTo>
                <a:lnTo>
                  <a:pt x="f22" y="f134"/>
                </a:lnTo>
                <a:lnTo>
                  <a:pt x="f113" y="f135"/>
                </a:lnTo>
                <a:lnTo>
                  <a:pt x="f111" y="f136"/>
                </a:lnTo>
                <a:lnTo>
                  <a:pt x="f109" y="f137"/>
                </a:lnTo>
                <a:lnTo>
                  <a:pt x="f107" y="f138"/>
                </a:lnTo>
                <a:lnTo>
                  <a:pt x="f105" y="f139"/>
                </a:lnTo>
                <a:lnTo>
                  <a:pt x="f103" y="f140"/>
                </a:lnTo>
                <a:lnTo>
                  <a:pt x="f101" y="f141"/>
                </a:lnTo>
                <a:lnTo>
                  <a:pt x="f99" y="f142"/>
                </a:lnTo>
                <a:lnTo>
                  <a:pt x="f97" y="f143"/>
                </a:lnTo>
                <a:lnTo>
                  <a:pt x="f95" y="f144"/>
                </a:lnTo>
                <a:lnTo>
                  <a:pt x="f93" y="f145"/>
                </a:lnTo>
                <a:lnTo>
                  <a:pt x="f91" y="f146"/>
                </a:lnTo>
                <a:lnTo>
                  <a:pt x="f89" y="f147"/>
                </a:lnTo>
                <a:lnTo>
                  <a:pt x="f87" y="f148"/>
                </a:lnTo>
                <a:lnTo>
                  <a:pt x="f85" y="f149"/>
                </a:lnTo>
                <a:lnTo>
                  <a:pt x="f83" y="f150"/>
                </a:lnTo>
                <a:lnTo>
                  <a:pt x="f81" y="f151"/>
                </a:lnTo>
                <a:lnTo>
                  <a:pt x="f79" y="f152"/>
                </a:lnTo>
                <a:lnTo>
                  <a:pt x="f77" y="f153"/>
                </a:lnTo>
                <a:lnTo>
                  <a:pt x="f75" y="f154"/>
                </a:lnTo>
                <a:lnTo>
                  <a:pt x="f73" y="f155"/>
                </a:lnTo>
                <a:lnTo>
                  <a:pt x="f71" y="f156"/>
                </a:lnTo>
                <a:lnTo>
                  <a:pt x="f69" y="f157"/>
                </a:lnTo>
                <a:lnTo>
                  <a:pt x="f67" y="f158"/>
                </a:lnTo>
                <a:lnTo>
                  <a:pt x="f65" y="f159"/>
                </a:lnTo>
                <a:lnTo>
                  <a:pt x="f63" y="f160"/>
                </a:lnTo>
                <a:lnTo>
                  <a:pt x="f61" y="f161"/>
                </a:lnTo>
                <a:lnTo>
                  <a:pt x="f59" y="f162"/>
                </a:lnTo>
                <a:lnTo>
                  <a:pt x="f57" y="f163"/>
                </a:lnTo>
                <a:lnTo>
                  <a:pt x="f55" y="f164"/>
                </a:lnTo>
                <a:lnTo>
                  <a:pt x="f53" y="f165"/>
                </a:lnTo>
                <a:lnTo>
                  <a:pt x="f51" y="f166"/>
                </a:lnTo>
                <a:lnTo>
                  <a:pt x="f49" y="f167"/>
                </a:lnTo>
                <a:lnTo>
                  <a:pt x="f47" y="f168"/>
                </a:lnTo>
                <a:lnTo>
                  <a:pt x="f45" y="f169"/>
                </a:lnTo>
                <a:lnTo>
                  <a:pt x="f43" y="f170"/>
                </a:lnTo>
                <a:lnTo>
                  <a:pt x="f41" y="f171"/>
                </a:lnTo>
                <a:lnTo>
                  <a:pt x="f39" y="f172"/>
                </a:lnTo>
                <a:lnTo>
                  <a:pt x="f37" y="f173"/>
                </a:lnTo>
                <a:lnTo>
                  <a:pt x="f35" y="f174"/>
                </a:lnTo>
                <a:lnTo>
                  <a:pt x="f33" y="f175"/>
                </a:lnTo>
                <a:lnTo>
                  <a:pt x="f31" y="f176"/>
                </a:lnTo>
                <a:lnTo>
                  <a:pt x="f29" y="f177"/>
                </a:lnTo>
                <a:lnTo>
                  <a:pt x="f27" y="f178"/>
                </a:lnTo>
                <a:lnTo>
                  <a:pt x="f25" y="f179"/>
                </a:lnTo>
                <a:lnTo>
                  <a:pt x="f23" y="f180"/>
                </a:lnTo>
                <a:lnTo>
                  <a:pt x="f21" y="f181"/>
                </a:lnTo>
                <a:lnTo>
                  <a:pt x="f19" y="f182"/>
                </a:lnTo>
                <a:lnTo>
                  <a:pt x="f17" y="f183"/>
                </a:lnTo>
                <a:lnTo>
                  <a:pt x="f15" y="f184"/>
                </a:lnTo>
                <a:lnTo>
                  <a:pt x="f13" y="f185"/>
                </a:lnTo>
                <a:lnTo>
                  <a:pt x="f11" y="f186"/>
                </a:lnTo>
                <a:lnTo>
                  <a:pt x="f9" y="f187"/>
                </a:lnTo>
                <a:lnTo>
                  <a:pt x="f7" y="f188"/>
                </a:lnTo>
                <a:lnTo>
                  <a:pt x="f5" y="f189"/>
                </a:lnTo>
                <a:lnTo>
                  <a:pt x="f4" y="f3"/>
                </a:lnTo>
                <a:lnTo>
                  <a:pt x="f126" y="f189"/>
                </a:lnTo>
                <a:lnTo>
                  <a:pt x="f190" y="f188"/>
                </a:lnTo>
                <a:lnTo>
                  <a:pt x="f191" y="f187"/>
                </a:lnTo>
                <a:lnTo>
                  <a:pt x="f192" y="f186"/>
                </a:lnTo>
                <a:lnTo>
                  <a:pt x="f193" y="f185"/>
                </a:lnTo>
                <a:lnTo>
                  <a:pt x="f194" y="f184"/>
                </a:lnTo>
                <a:lnTo>
                  <a:pt x="f195" y="f183"/>
                </a:lnTo>
                <a:lnTo>
                  <a:pt x="f196" y="f182"/>
                </a:lnTo>
                <a:lnTo>
                  <a:pt x="f197" y="f181"/>
                </a:lnTo>
                <a:lnTo>
                  <a:pt x="f198" y="f180"/>
                </a:lnTo>
                <a:lnTo>
                  <a:pt x="f199" y="f179"/>
                </a:lnTo>
                <a:lnTo>
                  <a:pt x="f200" y="f178"/>
                </a:lnTo>
                <a:lnTo>
                  <a:pt x="f201" y="f177"/>
                </a:lnTo>
                <a:lnTo>
                  <a:pt x="f202" y="f176"/>
                </a:lnTo>
                <a:lnTo>
                  <a:pt x="f203" y="f175"/>
                </a:lnTo>
                <a:lnTo>
                  <a:pt x="f204" y="f174"/>
                </a:lnTo>
                <a:lnTo>
                  <a:pt x="f205" y="f173"/>
                </a:lnTo>
                <a:lnTo>
                  <a:pt x="f206" y="f172"/>
                </a:lnTo>
                <a:lnTo>
                  <a:pt x="f207" y="f171"/>
                </a:lnTo>
                <a:lnTo>
                  <a:pt x="f208" y="f170"/>
                </a:lnTo>
                <a:lnTo>
                  <a:pt x="f209" y="f169"/>
                </a:lnTo>
                <a:lnTo>
                  <a:pt x="f210" y="f168"/>
                </a:lnTo>
                <a:lnTo>
                  <a:pt x="f211" y="f167"/>
                </a:lnTo>
                <a:lnTo>
                  <a:pt x="f212" y="f166"/>
                </a:lnTo>
                <a:lnTo>
                  <a:pt x="f213" y="f165"/>
                </a:lnTo>
                <a:lnTo>
                  <a:pt x="f214" y="f164"/>
                </a:lnTo>
                <a:lnTo>
                  <a:pt x="f215" y="f163"/>
                </a:lnTo>
                <a:lnTo>
                  <a:pt x="f216" y="f162"/>
                </a:lnTo>
                <a:lnTo>
                  <a:pt x="f217" y="f161"/>
                </a:lnTo>
                <a:lnTo>
                  <a:pt x="f218" y="f160"/>
                </a:lnTo>
                <a:lnTo>
                  <a:pt x="f219" y="f159"/>
                </a:lnTo>
                <a:lnTo>
                  <a:pt x="f220" y="f158"/>
                </a:lnTo>
                <a:lnTo>
                  <a:pt x="f221" y="f157"/>
                </a:lnTo>
                <a:lnTo>
                  <a:pt x="f222" y="f156"/>
                </a:lnTo>
                <a:lnTo>
                  <a:pt x="f223" y="f155"/>
                </a:lnTo>
                <a:lnTo>
                  <a:pt x="f224" y="f154"/>
                </a:lnTo>
                <a:lnTo>
                  <a:pt x="f225" y="f153"/>
                </a:lnTo>
                <a:lnTo>
                  <a:pt x="f226" y="f152"/>
                </a:lnTo>
                <a:lnTo>
                  <a:pt x="f227" y="f151"/>
                </a:lnTo>
                <a:lnTo>
                  <a:pt x="f228" y="f150"/>
                </a:lnTo>
                <a:lnTo>
                  <a:pt x="f229" y="f149"/>
                </a:lnTo>
                <a:lnTo>
                  <a:pt x="f230" y="f148"/>
                </a:lnTo>
                <a:lnTo>
                  <a:pt x="f231" y="f147"/>
                </a:lnTo>
                <a:lnTo>
                  <a:pt x="f232" y="f146"/>
                </a:lnTo>
                <a:lnTo>
                  <a:pt x="f233" y="f145"/>
                </a:lnTo>
                <a:lnTo>
                  <a:pt x="f234" y="f144"/>
                </a:lnTo>
                <a:lnTo>
                  <a:pt x="f235" y="f143"/>
                </a:lnTo>
                <a:lnTo>
                  <a:pt x="f236" y="f142"/>
                </a:lnTo>
                <a:lnTo>
                  <a:pt x="f237" y="f141"/>
                </a:lnTo>
                <a:lnTo>
                  <a:pt x="f238" y="f140"/>
                </a:lnTo>
                <a:lnTo>
                  <a:pt x="f239" y="f139"/>
                </a:lnTo>
                <a:lnTo>
                  <a:pt x="f240" y="f138"/>
                </a:lnTo>
                <a:lnTo>
                  <a:pt x="f241" y="f137"/>
                </a:lnTo>
                <a:lnTo>
                  <a:pt x="f179" y="f136"/>
                </a:lnTo>
                <a:lnTo>
                  <a:pt x="f242" y="f135"/>
                </a:lnTo>
                <a:lnTo>
                  <a:pt x="f243" y="f134"/>
                </a:lnTo>
                <a:lnTo>
                  <a:pt x="f182" y="f133"/>
                </a:lnTo>
                <a:lnTo>
                  <a:pt x="f183" y="f132"/>
                </a:lnTo>
                <a:lnTo>
                  <a:pt x="f184" y="f131"/>
                </a:lnTo>
                <a:lnTo>
                  <a:pt x="f185" y="f130"/>
                </a:lnTo>
                <a:lnTo>
                  <a:pt x="f186" y="f129"/>
                </a:lnTo>
                <a:lnTo>
                  <a:pt x="f187" y="f128"/>
                </a:lnTo>
                <a:lnTo>
                  <a:pt x="f188" y="f127"/>
                </a:lnTo>
                <a:lnTo>
                  <a:pt x="f189" y="f126"/>
                </a:lnTo>
                <a:lnTo>
                  <a:pt x="f3" y="f4"/>
                </a:lnTo>
                <a:lnTo>
                  <a:pt x="f189" y="f125"/>
                </a:lnTo>
                <a:lnTo>
                  <a:pt x="f188" y="f124"/>
                </a:lnTo>
                <a:lnTo>
                  <a:pt x="f187" y="f123"/>
                </a:lnTo>
                <a:lnTo>
                  <a:pt x="f186" y="f122"/>
                </a:lnTo>
                <a:lnTo>
                  <a:pt x="f185" y="f121"/>
                </a:lnTo>
                <a:lnTo>
                  <a:pt x="f184" y="f120"/>
                </a:lnTo>
                <a:lnTo>
                  <a:pt x="f183" y="f119"/>
                </a:lnTo>
                <a:lnTo>
                  <a:pt x="f182" y="f117"/>
                </a:lnTo>
                <a:lnTo>
                  <a:pt x="f243" y="f115"/>
                </a:lnTo>
                <a:lnTo>
                  <a:pt x="f242" y="f114"/>
                </a:lnTo>
                <a:lnTo>
                  <a:pt x="f179" y="f112"/>
                </a:lnTo>
                <a:lnTo>
                  <a:pt x="f241" y="f110"/>
                </a:lnTo>
                <a:lnTo>
                  <a:pt x="f240" y="f108"/>
                </a:lnTo>
                <a:lnTo>
                  <a:pt x="f239" y="f106"/>
                </a:lnTo>
                <a:lnTo>
                  <a:pt x="f238" y="f104"/>
                </a:lnTo>
                <a:lnTo>
                  <a:pt x="f237" y="f102"/>
                </a:lnTo>
                <a:lnTo>
                  <a:pt x="f236" y="f100"/>
                </a:lnTo>
                <a:lnTo>
                  <a:pt x="f235" y="f98"/>
                </a:lnTo>
                <a:lnTo>
                  <a:pt x="f234" y="f96"/>
                </a:lnTo>
                <a:lnTo>
                  <a:pt x="f233" y="f94"/>
                </a:lnTo>
                <a:lnTo>
                  <a:pt x="f232" y="f92"/>
                </a:lnTo>
                <a:lnTo>
                  <a:pt x="f231" y="f90"/>
                </a:lnTo>
                <a:lnTo>
                  <a:pt x="f230" y="f88"/>
                </a:lnTo>
                <a:lnTo>
                  <a:pt x="f229" y="f86"/>
                </a:lnTo>
                <a:lnTo>
                  <a:pt x="f228" y="f84"/>
                </a:lnTo>
                <a:lnTo>
                  <a:pt x="f227" y="f82"/>
                </a:lnTo>
                <a:lnTo>
                  <a:pt x="f226" y="f80"/>
                </a:lnTo>
                <a:lnTo>
                  <a:pt x="f225" y="f78"/>
                </a:lnTo>
                <a:lnTo>
                  <a:pt x="f224" y="f76"/>
                </a:lnTo>
                <a:lnTo>
                  <a:pt x="f223" y="f74"/>
                </a:lnTo>
                <a:lnTo>
                  <a:pt x="f222" y="f72"/>
                </a:lnTo>
                <a:lnTo>
                  <a:pt x="f221" y="f70"/>
                </a:lnTo>
                <a:lnTo>
                  <a:pt x="f220" y="f68"/>
                </a:lnTo>
                <a:lnTo>
                  <a:pt x="f219" y="f66"/>
                </a:lnTo>
                <a:lnTo>
                  <a:pt x="f218" y="f64"/>
                </a:lnTo>
                <a:lnTo>
                  <a:pt x="f217" y="f62"/>
                </a:lnTo>
                <a:lnTo>
                  <a:pt x="f216" y="f60"/>
                </a:lnTo>
                <a:lnTo>
                  <a:pt x="f215" y="f58"/>
                </a:lnTo>
                <a:lnTo>
                  <a:pt x="f214" y="f56"/>
                </a:lnTo>
                <a:lnTo>
                  <a:pt x="f213" y="f54"/>
                </a:lnTo>
                <a:lnTo>
                  <a:pt x="f212" y="f52"/>
                </a:lnTo>
                <a:lnTo>
                  <a:pt x="f211" y="f50"/>
                </a:lnTo>
                <a:lnTo>
                  <a:pt x="f210" y="f48"/>
                </a:lnTo>
                <a:lnTo>
                  <a:pt x="f209" y="f46"/>
                </a:lnTo>
                <a:lnTo>
                  <a:pt x="f208" y="f44"/>
                </a:lnTo>
                <a:lnTo>
                  <a:pt x="f207" y="f42"/>
                </a:lnTo>
                <a:lnTo>
                  <a:pt x="f206" y="f40"/>
                </a:lnTo>
                <a:lnTo>
                  <a:pt x="f205" y="f38"/>
                </a:lnTo>
                <a:lnTo>
                  <a:pt x="f204" y="f36"/>
                </a:lnTo>
                <a:lnTo>
                  <a:pt x="f203" y="f34"/>
                </a:lnTo>
                <a:lnTo>
                  <a:pt x="f202" y="f32"/>
                </a:lnTo>
                <a:lnTo>
                  <a:pt x="f201" y="f30"/>
                </a:lnTo>
                <a:lnTo>
                  <a:pt x="f200" y="f28"/>
                </a:lnTo>
                <a:lnTo>
                  <a:pt x="f199" y="f26"/>
                </a:lnTo>
                <a:lnTo>
                  <a:pt x="f198" y="f24"/>
                </a:lnTo>
                <a:lnTo>
                  <a:pt x="f197" y="f22"/>
                </a:lnTo>
                <a:lnTo>
                  <a:pt x="f196" y="f20"/>
                </a:lnTo>
                <a:lnTo>
                  <a:pt x="f195" y="f18"/>
                </a:lnTo>
                <a:lnTo>
                  <a:pt x="f194" y="f16"/>
                </a:lnTo>
                <a:lnTo>
                  <a:pt x="f193" y="f14"/>
                </a:lnTo>
                <a:lnTo>
                  <a:pt x="f192" y="f12"/>
                </a:lnTo>
                <a:lnTo>
                  <a:pt x="f191" y="f10"/>
                </a:lnTo>
                <a:lnTo>
                  <a:pt x="f190" y="f8"/>
                </a:lnTo>
                <a:lnTo>
                  <a:pt x="f126" y="f6"/>
                </a:lnTo>
                <a:lnTo>
                  <a:pt x="f4" y="f2"/>
                </a:lnTo>
                <a:close/>
              </a:path>
            </a:pathLst>
          </a:custGeom>
          <a:solidFill>
            <a:srgbClr val="FFFFFF"/>
          </a:solidFill>
          <a:ln w="38103" cap="flat">
            <a:solidFill>
              <a:srgbClr val="FFFFFF"/>
            </a:solidFill>
            <a:prstDash val="solid"/>
            <a:miter/>
          </a:ln>
        </p:spPr>
        <p:txBody>
          <a:bodyPr vert="horz" wrap="square" lIns="0" tIns="0" rIns="0" bIns="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5" name="object 6">
            <a:extLst>
              <a:ext uri="{FF2B5EF4-FFF2-40B4-BE49-F238E27FC236}">
                <a16:creationId xmlns:a16="http://schemas.microsoft.com/office/drawing/2014/main" id="{64CE360A-E5BD-8FAE-E857-A320C53523CB}"/>
              </a:ext>
            </a:extLst>
          </p:cNvPr>
          <p:cNvSpPr txBox="1"/>
          <p:nvPr/>
        </p:nvSpPr>
        <p:spPr>
          <a:xfrm>
            <a:off x="2861468" y="1851900"/>
            <a:ext cx="3429000" cy="2199065"/>
          </a:xfrm>
          <a:prstGeom prst="rect">
            <a:avLst/>
          </a:prstGeom>
          <a:noFill/>
          <a:ln cap="flat">
            <a:noFill/>
          </a:ln>
        </p:spPr>
        <p:txBody>
          <a:bodyPr vert="horz" wrap="square" lIns="0" tIns="12701" rIns="0" bIns="0" anchor="b" anchorCtr="1" compatLnSpc="1">
            <a:spAutoFit/>
          </a:bodyPr>
          <a:lstStyle/>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rgbClr val="0DABE2"/>
                </a:solidFill>
                <a:uFillTx/>
                <a:latin typeface="Century Gothic" pitchFamily="34"/>
                <a:cs typeface="Calibri" pitchFamily="34"/>
              </a:rPr>
              <a:t>Rapport d’activités</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i="0" u="none" strike="noStrike" kern="1200" cap="none" spc="0" baseline="0" dirty="0">
                <a:solidFill>
                  <a:srgbClr val="0DABE2"/>
                </a:solidFill>
                <a:uFillTx/>
                <a:latin typeface="Century Gothic" pitchFamily="34"/>
                <a:cs typeface="Calibri" pitchFamily="34"/>
              </a:rPr>
              <a:t>Secteur périscolaire</a:t>
            </a:r>
          </a:p>
          <a:p>
            <a:pPr marL="12701" marR="0" lvl="0" indent="0" algn="ctr" defTabSz="914400" rtl="0" fontAlgn="auto" hangingPunct="1">
              <a:lnSpc>
                <a:spcPct val="90000"/>
              </a:lnSpc>
              <a:spcBef>
                <a:spcPts val="100"/>
              </a:spcBef>
              <a:spcAft>
                <a:spcPts val="0"/>
              </a:spcAft>
              <a:buNone/>
              <a:tabLst/>
              <a:defRPr sz="1800" b="0" i="0" u="none" strike="noStrike" kern="0" cap="none" spc="0" baseline="0">
                <a:solidFill>
                  <a:srgbClr val="000000"/>
                </a:solidFill>
                <a:uFillTx/>
              </a:defRPr>
            </a:pPr>
            <a:r>
              <a:rPr lang="fr-FR" sz="2800" b="1" dirty="0">
                <a:solidFill>
                  <a:srgbClr val="0DABE2"/>
                </a:solidFill>
                <a:latin typeface="Century Gothic" pitchFamily="34"/>
                <a:cs typeface="Calibri" pitchFamily="34"/>
              </a:rPr>
              <a:t>3-11 ans</a:t>
            </a:r>
            <a:endParaRPr lang="fr-FR" sz="3600" b="1" i="0" u="none" strike="noStrike" kern="1200" cap="none" spc="0" baseline="0" dirty="0">
              <a:solidFill>
                <a:srgbClr val="0DABE2"/>
              </a:solidFill>
              <a:uFillTx/>
              <a:latin typeface="Century Gothic" pitchFamily="34"/>
              <a:cs typeface="Calibri" pitchFamily="34"/>
            </a:endParaRPr>
          </a:p>
        </p:txBody>
      </p:sp>
      <p:pic>
        <p:nvPicPr>
          <p:cNvPr id="6" name="Picture 2" descr="Espac d'animation du laudon">
            <a:extLst>
              <a:ext uri="{FF2B5EF4-FFF2-40B4-BE49-F238E27FC236}">
                <a16:creationId xmlns:a16="http://schemas.microsoft.com/office/drawing/2014/main" id="{BDFB1E04-49EC-88EC-9931-EF171A3D601F}"/>
              </a:ext>
            </a:extLst>
          </p:cNvPr>
          <p:cNvPicPr>
            <a:picLocks noChangeAspect="1"/>
          </p:cNvPicPr>
          <p:nvPr/>
        </p:nvPicPr>
        <p:blipFill>
          <a:blip r:embed="rId2"/>
          <a:srcRect l="13591" t="15585" r="53508" b="53246"/>
          <a:stretch>
            <a:fillRect/>
          </a:stretch>
        </p:blipFill>
        <p:spPr>
          <a:xfrm>
            <a:off x="3852065" y="4076587"/>
            <a:ext cx="1447796" cy="761996"/>
          </a:xfrm>
          <a:prstGeom prst="rect">
            <a:avLst/>
          </a:prstGeom>
          <a:noFill/>
          <a:ln cap="flat">
            <a:noFill/>
          </a:ln>
        </p:spPr>
      </p:pic>
    </p:spTree>
    <p:extLst>
      <p:ext uri="{BB962C8B-B14F-4D97-AF65-F5344CB8AC3E}">
        <p14:creationId xmlns:p14="http://schemas.microsoft.com/office/powerpoint/2010/main" val="228507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22292BE0-7628-25E2-7EAD-2F8036193C0A}"/>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2" name="Titre 1">
            <a:extLst>
              <a:ext uri="{FF2B5EF4-FFF2-40B4-BE49-F238E27FC236}">
                <a16:creationId xmlns:a16="http://schemas.microsoft.com/office/drawing/2014/main" id="{8F0C12E6-CE63-8D96-653D-C365F36C8212}"/>
              </a:ext>
            </a:extLst>
          </p:cNvPr>
          <p:cNvSpPr>
            <a:spLocks noGrp="1"/>
          </p:cNvSpPr>
          <p:nvPr>
            <p:ph type="title"/>
          </p:nvPr>
        </p:nvSpPr>
        <p:spPr>
          <a:xfrm>
            <a:off x="628650" y="1139787"/>
            <a:ext cx="7886700" cy="1325559"/>
          </a:xfrm>
        </p:spPr>
        <p:txBody>
          <a:bodyPr/>
          <a:lstStyle/>
          <a:p>
            <a:pPr algn="ctr">
              <a:spcBef>
                <a:spcPts val="1000"/>
              </a:spcBef>
              <a:buSzPct val="100000"/>
            </a:pPr>
            <a:r>
              <a:rPr lang="fr-FR" sz="3600" dirty="0">
                <a:latin typeface="Calibri"/>
              </a:rPr>
              <a:t>Fréquentation en 2021</a:t>
            </a:r>
          </a:p>
        </p:txBody>
      </p:sp>
      <p:graphicFrame>
        <p:nvGraphicFramePr>
          <p:cNvPr id="4" name="Espace réservé du contenu 3">
            <a:extLst>
              <a:ext uri="{FF2B5EF4-FFF2-40B4-BE49-F238E27FC236}">
                <a16:creationId xmlns:a16="http://schemas.microsoft.com/office/drawing/2014/main" id="{996526E7-351D-7673-A94E-DE64EE3A4C7D}"/>
              </a:ext>
            </a:extLst>
          </p:cNvPr>
          <p:cNvGraphicFramePr>
            <a:graphicFrameLocks noGrp="1"/>
          </p:cNvGraphicFramePr>
          <p:nvPr>
            <p:ph idx="1"/>
            <p:extLst>
              <p:ext uri="{D42A27DB-BD31-4B8C-83A1-F6EECF244321}">
                <p14:modId xmlns:p14="http://schemas.microsoft.com/office/powerpoint/2010/main" val="635168698"/>
              </p:ext>
            </p:extLst>
          </p:nvPr>
        </p:nvGraphicFramePr>
        <p:xfrm>
          <a:off x="1514475" y="2190750"/>
          <a:ext cx="5981700" cy="3848098"/>
        </p:xfrm>
        <a:graphic>
          <a:graphicData uri="http://schemas.openxmlformats.org/drawingml/2006/table">
            <a:tbl>
              <a:tblPr/>
              <a:tblGrid>
                <a:gridCol w="2355000">
                  <a:extLst>
                    <a:ext uri="{9D8B030D-6E8A-4147-A177-3AD203B41FA5}">
                      <a16:colId xmlns:a16="http://schemas.microsoft.com/office/drawing/2014/main" val="916933127"/>
                    </a:ext>
                  </a:extLst>
                </a:gridCol>
                <a:gridCol w="3626700">
                  <a:extLst>
                    <a:ext uri="{9D8B030D-6E8A-4147-A177-3AD203B41FA5}">
                      <a16:colId xmlns:a16="http://schemas.microsoft.com/office/drawing/2014/main" val="3779804750"/>
                    </a:ext>
                  </a:extLst>
                </a:gridCol>
              </a:tblGrid>
              <a:tr h="571806">
                <a:tc>
                  <a:txBody>
                    <a:bodyPr/>
                    <a:lstStyle/>
                    <a:p>
                      <a:pPr algn="ctr" fontAlgn="ctr"/>
                      <a:r>
                        <a:rPr lang="fr-FR" sz="1800" b="0" i="0" u="none" strike="noStrike" dirty="0">
                          <a:solidFill>
                            <a:srgbClr val="000000"/>
                          </a:solidFill>
                          <a:effectLst/>
                          <a:latin typeface="Arial" panose="020B0604020202020204" pitchFamily="34" charset="0"/>
                        </a:rPr>
                        <a:t>Période</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800" b="0" i="0" u="none" strike="noStrike">
                          <a:solidFill>
                            <a:srgbClr val="000000"/>
                          </a:solidFill>
                          <a:effectLst/>
                          <a:latin typeface="Arial" panose="020B0604020202020204" pitchFamily="34" charset="0"/>
                        </a:rPr>
                        <a:t>Nbre journées réservées</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6388294"/>
                  </a:ext>
                </a:extLst>
              </a:tr>
              <a:tr h="479080">
                <a:tc>
                  <a:txBody>
                    <a:bodyPr/>
                    <a:lstStyle/>
                    <a:p>
                      <a:pPr algn="ctr" fontAlgn="ctr"/>
                      <a:r>
                        <a:rPr lang="fr-FR" sz="1800" b="0" i="0" u="none" strike="noStrike" dirty="0">
                          <a:solidFill>
                            <a:srgbClr val="000000"/>
                          </a:solidFill>
                          <a:effectLst/>
                          <a:latin typeface="Arial" panose="020B0604020202020204" pitchFamily="34" charset="0"/>
                        </a:rPr>
                        <a:t>Mercredis 2021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800" b="0" i="0" u="none" strike="noStrike" dirty="0">
                          <a:solidFill>
                            <a:srgbClr val="000000"/>
                          </a:solidFill>
                          <a:effectLst/>
                          <a:latin typeface="Arial" panose="020B0604020202020204" pitchFamily="34" charset="0"/>
                        </a:rPr>
                        <a:t>2 057</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583255"/>
                  </a:ext>
                </a:extLst>
              </a:tr>
              <a:tr h="509989">
                <a:tc>
                  <a:txBody>
                    <a:bodyPr/>
                    <a:lstStyle/>
                    <a:p>
                      <a:pPr algn="ctr" fontAlgn="ctr"/>
                      <a:r>
                        <a:rPr lang="fr-FR" sz="1800" b="0" i="0" u="none" strike="noStrike" dirty="0">
                          <a:solidFill>
                            <a:srgbClr val="000000"/>
                          </a:solidFill>
                          <a:effectLst/>
                          <a:latin typeface="Arial" panose="020B0604020202020204" pitchFamily="34" charset="0"/>
                        </a:rPr>
                        <a:t>Hiver 2021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800" b="0" i="0" u="none" strike="noStrike">
                          <a:solidFill>
                            <a:srgbClr val="000000"/>
                          </a:solidFill>
                          <a:effectLst/>
                          <a:latin typeface="Arial" panose="020B0604020202020204" pitchFamily="34" charset="0"/>
                        </a:rPr>
                        <a:t>604</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3474865"/>
                  </a:ext>
                </a:extLst>
              </a:tr>
              <a:tr h="479080">
                <a:tc>
                  <a:txBody>
                    <a:bodyPr/>
                    <a:lstStyle/>
                    <a:p>
                      <a:pPr algn="ctr" fontAlgn="ctr"/>
                      <a:r>
                        <a:rPr lang="fr-FR" sz="1800" b="0" i="0" u="none" strike="noStrike" dirty="0">
                          <a:solidFill>
                            <a:srgbClr val="000000"/>
                          </a:solidFill>
                          <a:effectLst/>
                          <a:latin typeface="Arial" panose="020B0604020202020204" pitchFamily="34" charset="0"/>
                        </a:rPr>
                        <a:t>Printemps 2021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800" b="0" i="0" u="none" strike="noStrike" dirty="0">
                          <a:solidFill>
                            <a:srgbClr val="000000"/>
                          </a:solidFill>
                          <a:effectLst/>
                          <a:latin typeface="Arial" panose="020B0604020202020204" pitchFamily="34" charset="0"/>
                        </a:rPr>
                        <a:t>72</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5042593"/>
                  </a:ext>
                </a:extLst>
              </a:tr>
              <a:tr h="494535">
                <a:tc>
                  <a:txBody>
                    <a:bodyPr/>
                    <a:lstStyle/>
                    <a:p>
                      <a:pPr algn="ctr" fontAlgn="ctr"/>
                      <a:r>
                        <a:rPr lang="fr-FR" sz="1800" b="0" i="0" u="none" strike="noStrike">
                          <a:solidFill>
                            <a:srgbClr val="000000"/>
                          </a:solidFill>
                          <a:effectLst/>
                          <a:latin typeface="Arial" panose="020B0604020202020204" pitchFamily="34" charset="0"/>
                        </a:rPr>
                        <a:t>Eté 2021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800" b="0" i="0" u="none" strike="noStrike" dirty="0">
                          <a:solidFill>
                            <a:srgbClr val="000000"/>
                          </a:solidFill>
                          <a:effectLst/>
                          <a:latin typeface="Arial" panose="020B0604020202020204" pitchFamily="34" charset="0"/>
                        </a:rPr>
                        <a:t>2 242</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7967739"/>
                  </a:ext>
                </a:extLst>
              </a:tr>
              <a:tr h="479080">
                <a:tc>
                  <a:txBody>
                    <a:bodyPr/>
                    <a:lstStyle/>
                    <a:p>
                      <a:pPr algn="ctr" fontAlgn="ctr"/>
                      <a:r>
                        <a:rPr lang="fr-FR" sz="1800" b="0" i="0" u="none" strike="noStrike">
                          <a:solidFill>
                            <a:srgbClr val="000000"/>
                          </a:solidFill>
                          <a:effectLst/>
                          <a:latin typeface="Arial" panose="020B0604020202020204" pitchFamily="34" charset="0"/>
                        </a:rPr>
                        <a:t>Toussaint 2021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800" b="0" i="0" u="none" strike="noStrike">
                          <a:solidFill>
                            <a:srgbClr val="000000"/>
                          </a:solidFill>
                          <a:effectLst/>
                          <a:latin typeface="Arial" panose="020B0604020202020204" pitchFamily="34" charset="0"/>
                        </a:rPr>
                        <a:t>621</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2814830"/>
                  </a:ext>
                </a:extLst>
              </a:tr>
              <a:tr h="293630">
                <a:tc>
                  <a:txBody>
                    <a:bodyPr/>
                    <a:lstStyle/>
                    <a:p>
                      <a:pPr algn="ctr" fontAlgn="ctr"/>
                      <a:endParaRPr lang="fr-FR" sz="1800" b="0" i="0" u="none" strike="noStrike">
                        <a:solidFill>
                          <a:srgbClr val="000000"/>
                        </a:solidFill>
                        <a:effectLst/>
                        <a:latin typeface="Arial" panose="020B0604020202020204" pitchFamily="34" charset="0"/>
                      </a:endParaRPr>
                    </a:p>
                  </a:txBody>
                  <a:tcPr marL="7144" marR="7144" marT="7144"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fr-FR" sz="1800" b="0" i="0" u="none" strike="noStrike" dirty="0">
                        <a:solidFill>
                          <a:srgbClr val="000000"/>
                        </a:solidFill>
                        <a:effectLst/>
                        <a:latin typeface="Arial" panose="020B0604020202020204" pitchFamily="34" charset="0"/>
                      </a:endParaRPr>
                    </a:p>
                  </a:txBody>
                  <a:tcPr marL="7144" marR="7144" marT="7144"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4194828"/>
                  </a:ext>
                </a:extLst>
              </a:tr>
              <a:tr h="540898">
                <a:tc>
                  <a:txBody>
                    <a:bodyPr/>
                    <a:lstStyle/>
                    <a:p>
                      <a:pPr algn="ctr" fontAlgn="ctr"/>
                      <a:endParaRPr lang="fr-FR" sz="1800" b="0" i="0" u="none" strike="noStrike">
                        <a:solidFill>
                          <a:srgbClr val="000000"/>
                        </a:solidFill>
                        <a:effectLst/>
                        <a:latin typeface="Arial" panose="020B0604020202020204" pitchFamily="34" charset="0"/>
                      </a:endParaRPr>
                    </a:p>
                  </a:txBody>
                  <a:tcPr marL="7144" marR="7144" marT="7144"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800" b="0" i="0" u="none" strike="noStrike" dirty="0">
                          <a:solidFill>
                            <a:srgbClr val="000000"/>
                          </a:solidFill>
                          <a:effectLst/>
                          <a:latin typeface="Arial" panose="020B0604020202020204" pitchFamily="34" charset="0"/>
                        </a:rPr>
                        <a:t>5 596</a:t>
                      </a:r>
                    </a:p>
                  </a:txBody>
                  <a:tcPr marL="7144" marR="7144" marT="71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5506468"/>
                  </a:ext>
                </a:extLst>
              </a:tr>
            </a:tbl>
          </a:graphicData>
        </a:graphic>
      </p:graphicFrame>
      <p:sp>
        <p:nvSpPr>
          <p:cNvPr id="7" name="object 12">
            <a:extLst>
              <a:ext uri="{FF2B5EF4-FFF2-40B4-BE49-F238E27FC236}">
                <a16:creationId xmlns:a16="http://schemas.microsoft.com/office/drawing/2014/main" id="{65959496-9CB5-0C50-B69C-12AE5779C8B2}"/>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382234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0673A458-9041-B375-0430-55FEAC8E878E}"/>
              </a:ext>
            </a:extLst>
          </p:cNvPr>
          <p:cNvGraphicFramePr>
            <a:graphicFrameLocks noGrp="1"/>
          </p:cNvGraphicFramePr>
          <p:nvPr>
            <p:ph idx="1"/>
            <p:extLst>
              <p:ext uri="{D42A27DB-BD31-4B8C-83A1-F6EECF244321}">
                <p14:modId xmlns:p14="http://schemas.microsoft.com/office/powerpoint/2010/main" val="721333163"/>
              </p:ext>
            </p:extLst>
          </p:nvPr>
        </p:nvGraphicFramePr>
        <p:xfrm>
          <a:off x="449036" y="1372960"/>
          <a:ext cx="8515350" cy="5027839"/>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3">
            <a:extLst>
              <a:ext uri="{FF2B5EF4-FFF2-40B4-BE49-F238E27FC236}">
                <a16:creationId xmlns:a16="http://schemas.microsoft.com/office/drawing/2014/main" id="{AE772E72-6B44-0C79-CC7A-622454B2F93B}"/>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C98E31FF-CEFA-AACB-B437-407C10AF7667}"/>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3762793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D04DF99C-C4B7-7D0B-EEE5-5D6A2DC8DFD1}"/>
              </a:ext>
            </a:extLst>
          </p:cNvPr>
          <p:cNvGraphicFramePr>
            <a:graphicFrameLocks noGrp="1"/>
          </p:cNvGraphicFramePr>
          <p:nvPr>
            <p:ph idx="1"/>
            <p:extLst>
              <p:ext uri="{D42A27DB-BD31-4B8C-83A1-F6EECF244321}">
                <p14:modId xmlns:p14="http://schemas.microsoft.com/office/powerpoint/2010/main" val="2543857731"/>
              </p:ext>
            </p:extLst>
          </p:nvPr>
        </p:nvGraphicFramePr>
        <p:xfrm>
          <a:off x="0" y="1387930"/>
          <a:ext cx="9143999" cy="5128188"/>
        </p:xfrm>
        <a:graphic>
          <a:graphicData uri="http://schemas.openxmlformats.org/drawingml/2006/chart">
            <c:chart xmlns:c="http://schemas.openxmlformats.org/drawingml/2006/chart" xmlns:r="http://schemas.openxmlformats.org/officeDocument/2006/relationships" r:id="rId2"/>
          </a:graphicData>
        </a:graphic>
      </p:graphicFrame>
      <p:sp>
        <p:nvSpPr>
          <p:cNvPr id="2" name="object 3">
            <a:extLst>
              <a:ext uri="{FF2B5EF4-FFF2-40B4-BE49-F238E27FC236}">
                <a16:creationId xmlns:a16="http://schemas.microsoft.com/office/drawing/2014/main" id="{09E2B083-5719-F275-9D79-8D3D76D1BEB9}"/>
              </a:ext>
            </a:extLst>
          </p:cNvPr>
          <p:cNvSpPr/>
          <p:nvPr/>
        </p:nvSpPr>
        <p:spPr>
          <a:xfrm>
            <a:off x="0" y="0"/>
            <a:ext cx="9144000" cy="1202692"/>
          </a:xfrm>
          <a:custGeom>
            <a:avLst/>
            <a:gdLst>
              <a:gd name="f0" fmla="val w"/>
              <a:gd name="f1" fmla="val h"/>
              <a:gd name="f2" fmla="val 0"/>
              <a:gd name="f3" fmla="val 1980564"/>
              <a:gd name="f4" fmla="val 1202689"/>
              <a:gd name="f5" fmla="val 1799996"/>
              <a:gd name="f6" fmla="val 1202397"/>
              <a:gd name="f7" fmla="val 1904064"/>
              <a:gd name="f8" fmla="val 1199585"/>
              <a:gd name="f9" fmla="val 1957504"/>
              <a:gd name="f10" fmla="val 1179898"/>
              <a:gd name="f11" fmla="val 1977193"/>
              <a:gd name="f12" fmla="val 1126461"/>
              <a:gd name="f13" fmla="val 1980006"/>
              <a:gd name="f14" fmla="val 1022400"/>
              <a:gd name="f15" fmla="val 179997"/>
              <a:gd name="f16" fmla="val 75936"/>
              <a:gd name="f17" fmla="val 22499"/>
              <a:gd name="f18" fmla="val 2812"/>
              <a:gd name="f19" fmla="*/ f0 1 1980564"/>
              <a:gd name="f20" fmla="*/ f1 1 1202689"/>
              <a:gd name="f21" fmla="+- f4 0 f2"/>
              <a:gd name="f22" fmla="+- f3 0 f2"/>
              <a:gd name="f23" fmla="*/ f22 1 1980564"/>
              <a:gd name="f24" fmla="*/ f21 1 1202689"/>
              <a:gd name="f25" fmla="*/ f2 1 f23"/>
              <a:gd name="f26" fmla="*/ f3 1 f23"/>
              <a:gd name="f27" fmla="*/ f2 1 f24"/>
              <a:gd name="f28" fmla="*/ f4 1 f24"/>
              <a:gd name="f29" fmla="*/ f25 f19 1"/>
              <a:gd name="f30" fmla="*/ f26 f19 1"/>
              <a:gd name="f31" fmla="*/ f28 f20 1"/>
              <a:gd name="f32" fmla="*/ f27 f20 1"/>
            </a:gdLst>
            <a:ahLst/>
            <a:cxnLst>
              <a:cxn ang="3cd4">
                <a:pos x="hc" y="t"/>
              </a:cxn>
              <a:cxn ang="0">
                <a:pos x="r" y="vc"/>
              </a:cxn>
              <a:cxn ang="cd4">
                <a:pos x="hc" y="b"/>
              </a:cxn>
              <a:cxn ang="cd2">
                <a:pos x="l" y="vc"/>
              </a:cxn>
            </a:cxnLst>
            <a:rect l="f29" t="f32" r="f30" b="f31"/>
            <a:pathLst>
              <a:path w="1980564" h="1202689">
                <a:moveTo>
                  <a:pt x="f5" y="f2"/>
                </a:moveTo>
                <a:lnTo>
                  <a:pt x="f2" y="f2"/>
                </a:lnTo>
                <a:lnTo>
                  <a:pt x="f2" y="f6"/>
                </a:lnTo>
                <a:lnTo>
                  <a:pt x="f5" y="f6"/>
                </a:lnTo>
                <a:lnTo>
                  <a:pt x="f7" y="f8"/>
                </a:lnTo>
                <a:lnTo>
                  <a:pt x="f9" y="f10"/>
                </a:lnTo>
                <a:lnTo>
                  <a:pt x="f11" y="f12"/>
                </a:lnTo>
                <a:lnTo>
                  <a:pt x="f13" y="f14"/>
                </a:lnTo>
                <a:lnTo>
                  <a:pt x="f13" y="f15"/>
                </a:lnTo>
                <a:lnTo>
                  <a:pt x="f11" y="f16"/>
                </a:lnTo>
                <a:lnTo>
                  <a:pt x="f9" y="f17"/>
                </a:lnTo>
                <a:lnTo>
                  <a:pt x="f7" y="f18"/>
                </a:lnTo>
                <a:lnTo>
                  <a:pt x="f5" y="f2"/>
                </a:lnTo>
                <a:close/>
              </a:path>
            </a:pathLst>
          </a:custGeom>
          <a:solidFill>
            <a:srgbClr val="0DABE2"/>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000000"/>
              </a:solidFill>
              <a:uFillTx/>
              <a:latin typeface="Calibri"/>
            </a:endParaRPr>
          </a:p>
        </p:txBody>
      </p:sp>
      <p:sp>
        <p:nvSpPr>
          <p:cNvPr id="6" name="object 12">
            <a:extLst>
              <a:ext uri="{FF2B5EF4-FFF2-40B4-BE49-F238E27FC236}">
                <a16:creationId xmlns:a16="http://schemas.microsoft.com/office/drawing/2014/main" id="{52D9EA65-6D62-21DD-B96C-854DF8724FD2}"/>
              </a:ext>
            </a:extLst>
          </p:cNvPr>
          <p:cNvSpPr txBox="1">
            <a:spLocks/>
          </p:cNvSpPr>
          <p:nvPr/>
        </p:nvSpPr>
        <p:spPr>
          <a:xfrm>
            <a:off x="0" y="341882"/>
            <a:ext cx="5581650" cy="456023"/>
          </a:xfrm>
          <a:prstGeom prst="rect">
            <a:avLst/>
          </a:prstGeom>
          <a:noFill/>
          <a:ln>
            <a:noFill/>
          </a:ln>
        </p:spPr>
        <p:txBody>
          <a:bodyPr vert="horz" wrap="square" lIns="0" tIns="12701" rIns="0" bIns="0" anchor="b" anchorCtr="1" compatLnSpc="1">
            <a:spAutoFit/>
          </a:bodyPr>
          <a:lstStyle>
            <a:lvl1pPr marL="0" marR="0" lvl="0" indent="0" algn="ctr" defTabSz="914400" rtl="0" fontAlgn="auto" hangingPunct="1">
              <a:lnSpc>
                <a:spcPct val="90000"/>
              </a:lnSpc>
              <a:spcBef>
                <a:spcPts val="0"/>
              </a:spcBef>
              <a:spcAft>
                <a:spcPts val="0"/>
              </a:spcAft>
              <a:buNone/>
              <a:tabLst/>
              <a:defRPr lang="fr-FR" sz="6000" b="0" i="0" u="none" strike="noStrike" kern="1200" cap="none" spc="0" baseline="0">
                <a:solidFill>
                  <a:srgbClr val="000000"/>
                </a:solidFill>
                <a:uFillTx/>
                <a:latin typeface="Calibri Light"/>
              </a:defRPr>
            </a:lvl1pPr>
          </a:lstStyle>
          <a:p>
            <a:pPr marL="180337" algn="r"/>
            <a:r>
              <a:rPr lang="fr-FR" sz="3200" b="1" i="1" dirty="0">
                <a:solidFill>
                  <a:srgbClr val="FFFFFF"/>
                </a:solidFill>
                <a:latin typeface="Century Gothic" pitchFamily="34"/>
              </a:rPr>
              <a:t>CENTRE DE LOISIRS</a:t>
            </a:r>
            <a:endParaRPr lang="fr-FR" sz="3200" dirty="0">
              <a:solidFill>
                <a:srgbClr val="FFFFFF"/>
              </a:solidFill>
              <a:latin typeface="Century Gothic" pitchFamily="34"/>
              <a:cs typeface="Calibri" pitchFamily="34"/>
            </a:endParaRPr>
          </a:p>
        </p:txBody>
      </p:sp>
    </p:spTree>
    <p:extLst>
      <p:ext uri="{BB962C8B-B14F-4D97-AF65-F5344CB8AC3E}">
        <p14:creationId xmlns:p14="http://schemas.microsoft.com/office/powerpoint/2010/main" val="93555807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Office%20Theme</Template>
  <TotalTime>150</TotalTime>
  <Words>1008</Words>
  <Application>Microsoft Office PowerPoint</Application>
  <PresentationFormat>Affichage à l'écran (4:3)</PresentationFormat>
  <Paragraphs>145</Paragraphs>
  <Slides>26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-apple-system</vt:lpstr>
      <vt:lpstr>Arial</vt:lpstr>
      <vt:lpstr>Calibri</vt:lpstr>
      <vt:lpstr>Calibri Light</vt:lpstr>
      <vt:lpstr>Century Gothic</vt:lpstr>
      <vt:lpstr>Thème Office</vt:lpstr>
      <vt:lpstr>Présentation PowerPoint</vt:lpstr>
      <vt:lpstr>Présentation PowerPoint</vt:lpstr>
      <vt:lpstr>Présentation PowerPoint</vt:lpstr>
      <vt:lpstr>Présentation PowerPoint</vt:lpstr>
      <vt:lpstr>Perspective 2022</vt:lpstr>
      <vt:lpstr>Présentation PowerPoint</vt:lpstr>
      <vt:lpstr>Fréquentation en 2021</vt:lpstr>
      <vt:lpstr>Présentation PowerPoint</vt:lpstr>
      <vt:lpstr>Présentation PowerPoint</vt:lpstr>
      <vt:lpstr>Présentation PowerPoint</vt:lpstr>
      <vt:lpstr>Présentation PowerPoint</vt:lpstr>
      <vt:lpstr>Bilan Vacances CLSH 2021</vt:lpstr>
      <vt:lpstr>Présentation PowerPoint</vt:lpstr>
      <vt:lpstr>Présentation PowerPoint</vt:lpstr>
      <vt:lpstr>Présentation PowerPoint</vt:lpstr>
      <vt:lpstr>Bilan périscolaire</vt:lpstr>
      <vt:lpstr>Présentation PowerPoint</vt:lpstr>
      <vt:lpstr>Présentation PowerPoint</vt:lpstr>
      <vt:lpstr>La salle ados </vt:lpstr>
      <vt:lpstr>Intervention au collège</vt:lpstr>
      <vt:lpstr>Vacances scolaires</vt:lpstr>
      <vt:lpstr>Présentation PowerPoint</vt:lpstr>
      <vt:lpstr>Le secteur famille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Alice Ramus</dc:creator>
  <cp:lastModifiedBy>Sandrine Chandelier</cp:lastModifiedBy>
  <cp:revision>4</cp:revision>
  <dcterms:created xsi:type="dcterms:W3CDTF">2022-04-28T06:29:19Z</dcterms:created>
  <dcterms:modified xsi:type="dcterms:W3CDTF">2022-09-23T14:51:44Z</dcterms:modified>
</cp:coreProperties>
</file>